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3" r:id="rId1"/>
    <p:sldMasterId id="2147483655" r:id="rId2"/>
  </p:sldMasterIdLst>
  <p:notesMasterIdLst>
    <p:notesMasterId r:id="rId26"/>
  </p:notesMasterIdLst>
  <p:sldIdLst>
    <p:sldId id="256" r:id="rId3"/>
    <p:sldId id="1193" r:id="rId4"/>
    <p:sldId id="1194" r:id="rId5"/>
    <p:sldId id="1192" r:id="rId6"/>
    <p:sldId id="1188" r:id="rId7"/>
    <p:sldId id="1187" r:id="rId8"/>
    <p:sldId id="1200" r:id="rId9"/>
    <p:sldId id="1201" r:id="rId10"/>
    <p:sldId id="1197" r:id="rId11"/>
    <p:sldId id="1183" r:id="rId12"/>
    <p:sldId id="286" r:id="rId13"/>
    <p:sldId id="1198" r:id="rId14"/>
    <p:sldId id="292" r:id="rId15"/>
    <p:sldId id="1190" r:id="rId16"/>
    <p:sldId id="276" r:id="rId17"/>
    <p:sldId id="1182" r:id="rId18"/>
    <p:sldId id="257" r:id="rId19"/>
    <p:sldId id="491" r:id="rId20"/>
    <p:sldId id="285" r:id="rId21"/>
    <p:sldId id="288" r:id="rId22"/>
    <p:sldId id="287" r:id="rId23"/>
    <p:sldId id="289" r:id="rId24"/>
    <p:sldId id="296" r:id="rId2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181A"/>
    <a:srgbClr val="3466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816"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ymond Frogner" userId="caa802a5-41dd-47c6-8103-57d507c17306" providerId="ADAL" clId="{C70A42AC-9C40-43D1-9C6A-4F2D79495244}"/>
    <pc:docChg chg="modSld">
      <pc:chgData name="Raymond Frogner" userId="caa802a5-41dd-47c6-8103-57d507c17306" providerId="ADAL" clId="{C70A42AC-9C40-43D1-9C6A-4F2D79495244}" dt="2024-06-02T18:34:00.529" v="126" actId="6549"/>
      <pc:docMkLst>
        <pc:docMk/>
      </pc:docMkLst>
      <pc:sldChg chg="modSp mod">
        <pc:chgData name="Raymond Frogner" userId="caa802a5-41dd-47c6-8103-57d507c17306" providerId="ADAL" clId="{C70A42AC-9C40-43D1-9C6A-4F2D79495244}" dt="2024-06-02T18:34:00.529" v="126" actId="6549"/>
        <pc:sldMkLst>
          <pc:docMk/>
          <pc:sldMk cId="0" sldId="256"/>
        </pc:sldMkLst>
        <pc:spChg chg="mod">
          <ac:chgData name="Raymond Frogner" userId="caa802a5-41dd-47c6-8103-57d507c17306" providerId="ADAL" clId="{C70A42AC-9C40-43D1-9C6A-4F2D79495244}" dt="2024-06-02T18:34:00.529" v="126" actId="6549"/>
          <ac:spMkLst>
            <pc:docMk/>
            <pc:sldMk cId="0" sldId="256"/>
            <ac:spMk id="2" creationId="{8D144EC3-7FDE-449C-A67B-DAA0E869510B}"/>
          </ac:spMkLst>
        </pc:spChg>
      </pc:sldChg>
      <pc:sldChg chg="modSp mod">
        <pc:chgData name="Raymond Frogner" userId="caa802a5-41dd-47c6-8103-57d507c17306" providerId="ADAL" clId="{C70A42AC-9C40-43D1-9C6A-4F2D79495244}" dt="2024-06-02T17:55:23.207" v="120" actId="1076"/>
        <pc:sldMkLst>
          <pc:docMk/>
          <pc:sldMk cId="1999455440" sldId="286"/>
        </pc:sldMkLst>
        <pc:spChg chg="mod">
          <ac:chgData name="Raymond Frogner" userId="caa802a5-41dd-47c6-8103-57d507c17306" providerId="ADAL" clId="{C70A42AC-9C40-43D1-9C6A-4F2D79495244}" dt="2024-06-02T17:55:23.207" v="120" actId="1076"/>
          <ac:spMkLst>
            <pc:docMk/>
            <pc:sldMk cId="1999455440" sldId="286"/>
            <ac:spMk id="4" creationId="{86E5594C-8C64-4EFF-929A-52461E4A1288}"/>
          </ac:spMkLst>
        </pc:spChg>
      </pc:sldChg>
      <pc:sldChg chg="modSp mod">
        <pc:chgData name="Raymond Frogner" userId="caa802a5-41dd-47c6-8103-57d507c17306" providerId="ADAL" clId="{C70A42AC-9C40-43D1-9C6A-4F2D79495244}" dt="2024-06-02T17:50:55.600" v="9" actId="6549"/>
        <pc:sldMkLst>
          <pc:docMk/>
          <pc:sldMk cId="727591007" sldId="1200"/>
        </pc:sldMkLst>
        <pc:spChg chg="mod">
          <ac:chgData name="Raymond Frogner" userId="caa802a5-41dd-47c6-8103-57d507c17306" providerId="ADAL" clId="{C70A42AC-9C40-43D1-9C6A-4F2D79495244}" dt="2024-06-02T17:50:55.600" v="9" actId="6549"/>
          <ac:spMkLst>
            <pc:docMk/>
            <pc:sldMk cId="727591007" sldId="1200"/>
            <ac:spMk id="2" creationId="{006F8339-6744-0D7C-F74E-01B22E76C9E3}"/>
          </ac:spMkLst>
        </pc:spChg>
      </pc:sldChg>
    </pc:docChg>
  </pc:docChgLst>
  <pc:docChgLst>
    <pc:chgData name="Raymond Frogner" userId="caa802a5-41dd-47c6-8103-57d507c17306" providerId="ADAL" clId="{596D399B-CE36-4527-BB31-042EA8471D1A}"/>
    <pc:docChg chg="addSld modSld sldOrd">
      <pc:chgData name="Raymond Frogner" userId="caa802a5-41dd-47c6-8103-57d507c17306" providerId="ADAL" clId="{596D399B-CE36-4527-BB31-042EA8471D1A}" dt="2024-05-29T21:45:52.712" v="3"/>
      <pc:docMkLst>
        <pc:docMk/>
      </pc:docMkLst>
      <pc:sldChg chg="add ord">
        <pc:chgData name="Raymond Frogner" userId="caa802a5-41dd-47c6-8103-57d507c17306" providerId="ADAL" clId="{596D399B-CE36-4527-BB31-042EA8471D1A}" dt="2024-05-29T21:45:52.712" v="3"/>
        <pc:sldMkLst>
          <pc:docMk/>
          <pc:sldMk cId="764425221" sldId="1183"/>
        </pc:sldMkLst>
      </pc:sldChg>
      <pc:sldChg chg="modSp mod">
        <pc:chgData name="Raymond Frogner" userId="caa802a5-41dd-47c6-8103-57d507c17306" providerId="ADAL" clId="{596D399B-CE36-4527-BB31-042EA8471D1A}" dt="2024-05-29T20:33:47.557" v="0" actId="20577"/>
        <pc:sldMkLst>
          <pc:docMk/>
          <pc:sldMk cId="3047991317" sldId="1193"/>
        </pc:sldMkLst>
        <pc:spChg chg="mod">
          <ac:chgData name="Raymond Frogner" userId="caa802a5-41dd-47c6-8103-57d507c17306" providerId="ADAL" clId="{596D399B-CE36-4527-BB31-042EA8471D1A}" dt="2024-05-29T20:33:47.557" v="0" actId="20577"/>
          <ac:spMkLst>
            <pc:docMk/>
            <pc:sldMk cId="3047991317" sldId="1193"/>
            <ac:spMk id="3" creationId="{775E18DB-FE30-AB76-91E6-9B5F5429980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
        <p:cNvGrpSpPr/>
        <p:nvPr/>
      </p:nvGrpSpPr>
      <p:grpSpPr>
        <a:xfrm>
          <a:off x="0" y="0"/>
          <a:ext cx="0" cy="0"/>
          <a:chOff x="0" y="0"/>
          <a:chExt cx="0" cy="0"/>
        </a:xfrm>
      </p:grpSpPr>
      <p:sp>
        <p:nvSpPr>
          <p:cNvPr id="29" name="Google Shape;2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 name="Google Shape;30;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6" name="Google Shape;176;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
        <p:cNvGrpSpPr/>
        <p:nvPr/>
      </p:nvGrpSpPr>
      <p:grpSpPr>
        <a:xfrm>
          <a:off x="0" y="0"/>
          <a:ext cx="0" cy="0"/>
          <a:chOff x="0" y="0"/>
          <a:chExt cx="0" cy="0"/>
        </a:xfrm>
      </p:grpSpPr>
      <p:sp>
        <p:nvSpPr>
          <p:cNvPr id="38" name="Google Shape;38;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 name="Google Shape;3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 name="Google Shape;5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0736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510055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secHead">
  <p:cSld name="SECTION_HEADER">
    <p:bg>
      <p:bgPr>
        <a:blipFill>
          <a:blip r:embed="rId2">
            <a:alphaModFix/>
          </a:blip>
          <a:stretch>
            <a:fillRect/>
          </a:stretch>
        </a:blipFill>
        <a:effectLst/>
      </p:bgPr>
    </p:bg>
    <p:spTree>
      <p:nvGrpSpPr>
        <p:cNvPr id="1" name="Shape 9"/>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
        <p:cNvGrpSpPr/>
        <p:nvPr/>
      </p:nvGrpSpPr>
      <p:grpSpPr>
        <a:xfrm>
          <a:off x="0" y="0"/>
          <a:ext cx="0" cy="0"/>
          <a:chOff x="0" y="0"/>
          <a:chExt cx="0" cy="0"/>
        </a:xfrm>
      </p:grpSpPr>
      <p:sp>
        <p:nvSpPr>
          <p:cNvPr id="11" name="Google Shape;11;p3"/>
          <p:cNvSpPr txBox="1">
            <a:spLocks noGrp="1"/>
          </p:cNvSpPr>
          <p:nvPr>
            <p:ph type="title"/>
          </p:nvPr>
        </p:nvSpPr>
        <p:spPr>
          <a:xfrm>
            <a:off x="618600" y="475200"/>
            <a:ext cx="7212600" cy="613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2" name="Google Shape;12;p3"/>
          <p:cNvSpPr txBox="1">
            <a:spLocks noGrp="1"/>
          </p:cNvSpPr>
          <p:nvPr>
            <p:ph type="body" idx="1"/>
          </p:nvPr>
        </p:nvSpPr>
        <p:spPr>
          <a:xfrm>
            <a:off x="618600" y="1152475"/>
            <a:ext cx="7801200" cy="3416400"/>
          </a:xfrm>
          <a:prstGeom prst="rect">
            <a:avLst/>
          </a:prstGeom>
          <a:noFill/>
          <a:ln>
            <a:noFill/>
          </a:ln>
        </p:spPr>
        <p:txBody>
          <a:bodyPr spcFirstLastPara="1" wrap="square" lIns="91425" tIns="91425" rIns="91425" bIns="91425" anchor="t" anchorCtr="0">
            <a:noAutofit/>
          </a:bodyPr>
          <a:lstStyle>
            <a:lvl1pPr marL="457200" lvl="0" indent="-298450" algn="l">
              <a:lnSpc>
                <a:spcPct val="133000"/>
              </a:lnSpc>
              <a:spcBef>
                <a:spcPts val="0"/>
              </a:spcBef>
              <a:spcAft>
                <a:spcPts val="0"/>
              </a:spcAft>
              <a:buSzPts val="1100"/>
              <a:buChar char="●"/>
              <a:defRPr/>
            </a:lvl1pPr>
            <a:lvl2pPr marL="914400" lvl="1" indent="-298450" algn="l">
              <a:lnSpc>
                <a:spcPct val="133000"/>
              </a:lnSpc>
              <a:spcBef>
                <a:spcPts val="200"/>
              </a:spcBef>
              <a:spcAft>
                <a:spcPts val="0"/>
              </a:spcAft>
              <a:buSzPts val="1100"/>
              <a:buChar char="○"/>
              <a:defRPr/>
            </a:lvl2pPr>
            <a:lvl3pPr marL="1371600" lvl="2" indent="-298450" algn="l">
              <a:lnSpc>
                <a:spcPct val="133000"/>
              </a:lnSpc>
              <a:spcBef>
                <a:spcPts val="200"/>
              </a:spcBef>
              <a:spcAft>
                <a:spcPts val="0"/>
              </a:spcAft>
              <a:buSzPts val="1100"/>
              <a:buChar char="■"/>
              <a:defRPr/>
            </a:lvl3pPr>
            <a:lvl4pPr marL="1828800" lvl="3" indent="-298450" algn="l">
              <a:lnSpc>
                <a:spcPct val="133000"/>
              </a:lnSpc>
              <a:spcBef>
                <a:spcPts val="200"/>
              </a:spcBef>
              <a:spcAft>
                <a:spcPts val="0"/>
              </a:spcAft>
              <a:buSzPts val="1100"/>
              <a:buChar char="●"/>
              <a:defRPr/>
            </a:lvl4pPr>
            <a:lvl5pPr marL="2286000" lvl="4" indent="-298450" algn="l">
              <a:lnSpc>
                <a:spcPct val="133000"/>
              </a:lnSpc>
              <a:spcBef>
                <a:spcPts val="200"/>
              </a:spcBef>
              <a:spcAft>
                <a:spcPts val="0"/>
              </a:spcAft>
              <a:buSzPts val="1100"/>
              <a:buChar char="○"/>
              <a:defRPr/>
            </a:lvl5pPr>
            <a:lvl6pPr marL="2743200" lvl="5" indent="-298450" algn="l">
              <a:lnSpc>
                <a:spcPct val="133000"/>
              </a:lnSpc>
              <a:spcBef>
                <a:spcPts val="200"/>
              </a:spcBef>
              <a:spcAft>
                <a:spcPts val="0"/>
              </a:spcAft>
              <a:buSzPts val="1100"/>
              <a:buChar char="■"/>
              <a:defRPr/>
            </a:lvl6pPr>
            <a:lvl7pPr marL="3200400" lvl="6" indent="-298450" algn="l">
              <a:lnSpc>
                <a:spcPct val="133000"/>
              </a:lnSpc>
              <a:spcBef>
                <a:spcPts val="200"/>
              </a:spcBef>
              <a:spcAft>
                <a:spcPts val="0"/>
              </a:spcAft>
              <a:buSzPts val="1100"/>
              <a:buChar char="●"/>
              <a:defRPr/>
            </a:lvl7pPr>
            <a:lvl8pPr marL="3657600" lvl="7" indent="-298450" algn="l">
              <a:lnSpc>
                <a:spcPct val="133000"/>
              </a:lnSpc>
              <a:spcBef>
                <a:spcPts val="200"/>
              </a:spcBef>
              <a:spcAft>
                <a:spcPts val="0"/>
              </a:spcAft>
              <a:buSzPts val="1100"/>
              <a:buChar char="○"/>
              <a:defRPr/>
            </a:lvl8pPr>
            <a:lvl9pPr marL="4114800" lvl="8" indent="-298450" algn="l">
              <a:lnSpc>
                <a:spcPct val="133000"/>
              </a:lnSpc>
              <a:spcBef>
                <a:spcPts val="200"/>
              </a:spcBef>
              <a:spcAft>
                <a:spcPts val="200"/>
              </a:spcAft>
              <a:buSzPts val="1100"/>
              <a:buChar char="■"/>
              <a:defRPr/>
            </a:lvl9pPr>
          </a:lstStyle>
          <a:p>
            <a:endParaRPr/>
          </a:p>
        </p:txBody>
      </p:sp>
      <p:sp>
        <p:nvSpPr>
          <p:cNvPr id="13" name="Google Shape;13;p3"/>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4" name="Google Shape;14;p3"/>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 name="Google Shape;15;p3"/>
          <p:cNvSpPr txBox="1">
            <a:spLocks noGrp="1"/>
          </p:cNvSpPr>
          <p:nvPr>
            <p:ph type="sldNum" idx="12"/>
          </p:nvPr>
        </p:nvSpPr>
        <p:spPr>
          <a:xfrm>
            <a:off x="7951883" y="536292"/>
            <a:ext cx="548700" cy="393600"/>
          </a:xfrm>
          <a:prstGeom prst="rect">
            <a:avLst/>
          </a:prstGeom>
          <a:noFill/>
          <a:ln>
            <a:noFill/>
          </a:ln>
        </p:spPr>
        <p:txBody>
          <a:bodyPr spcFirstLastPara="1" wrap="square" lIns="91425" tIns="91425" rIns="91425" bIns="91425" anchor="ctr" anchorCtr="0">
            <a:normAutofit/>
          </a:bodyPr>
          <a:lstStyle>
            <a:lvl1pPr marL="0" lvl="0" indent="0" algn="r">
              <a:lnSpc>
                <a:spcPct val="100000"/>
              </a:lnSpc>
              <a:spcBef>
                <a:spcPts val="0"/>
              </a:spcBef>
              <a:spcAft>
                <a:spcPts val="0"/>
              </a:spcAft>
              <a:buSzPts val="1100"/>
              <a:buNone/>
              <a:defRPr/>
            </a:lvl1pPr>
            <a:lvl2pPr marL="0" lvl="1" indent="0" algn="r">
              <a:lnSpc>
                <a:spcPct val="100000"/>
              </a:lnSpc>
              <a:spcBef>
                <a:spcPts val="0"/>
              </a:spcBef>
              <a:spcAft>
                <a:spcPts val="0"/>
              </a:spcAft>
              <a:buSzPts val="1100"/>
              <a:buNone/>
              <a:defRPr/>
            </a:lvl2pPr>
            <a:lvl3pPr marL="0" lvl="2" indent="0" algn="r">
              <a:lnSpc>
                <a:spcPct val="100000"/>
              </a:lnSpc>
              <a:spcBef>
                <a:spcPts val="0"/>
              </a:spcBef>
              <a:spcAft>
                <a:spcPts val="0"/>
              </a:spcAft>
              <a:buSzPts val="1100"/>
              <a:buNone/>
              <a:defRPr/>
            </a:lvl3pPr>
            <a:lvl4pPr marL="0" lvl="3" indent="0" algn="r">
              <a:lnSpc>
                <a:spcPct val="100000"/>
              </a:lnSpc>
              <a:spcBef>
                <a:spcPts val="0"/>
              </a:spcBef>
              <a:spcAft>
                <a:spcPts val="0"/>
              </a:spcAft>
              <a:buSzPts val="1100"/>
              <a:buNone/>
              <a:defRPr/>
            </a:lvl4pPr>
            <a:lvl5pPr marL="0" lvl="4" indent="0" algn="r">
              <a:lnSpc>
                <a:spcPct val="100000"/>
              </a:lnSpc>
              <a:spcBef>
                <a:spcPts val="0"/>
              </a:spcBef>
              <a:spcAft>
                <a:spcPts val="0"/>
              </a:spcAft>
              <a:buSzPts val="1100"/>
              <a:buNone/>
              <a:defRPr/>
            </a:lvl5pPr>
            <a:lvl6pPr marL="0" lvl="5" indent="0" algn="r">
              <a:lnSpc>
                <a:spcPct val="100000"/>
              </a:lnSpc>
              <a:spcBef>
                <a:spcPts val="0"/>
              </a:spcBef>
              <a:spcAft>
                <a:spcPts val="0"/>
              </a:spcAft>
              <a:buSzPts val="1100"/>
              <a:buNone/>
              <a:defRPr/>
            </a:lvl6pPr>
            <a:lvl7pPr marL="0" lvl="6" indent="0" algn="r">
              <a:lnSpc>
                <a:spcPct val="100000"/>
              </a:lnSpc>
              <a:spcBef>
                <a:spcPts val="0"/>
              </a:spcBef>
              <a:spcAft>
                <a:spcPts val="0"/>
              </a:spcAft>
              <a:buSzPts val="1100"/>
              <a:buNone/>
              <a:defRPr/>
            </a:lvl7pPr>
            <a:lvl8pPr marL="0" lvl="7" indent="0" algn="r">
              <a:lnSpc>
                <a:spcPct val="100000"/>
              </a:lnSpc>
              <a:spcBef>
                <a:spcPts val="0"/>
              </a:spcBef>
              <a:spcAft>
                <a:spcPts val="0"/>
              </a:spcAft>
              <a:buSzPts val="1100"/>
              <a:buNone/>
              <a:defRPr/>
            </a:lvl8pPr>
            <a:lvl9pPr marL="0" lvl="8" indent="0" algn="r">
              <a:lnSpc>
                <a:spcPct val="100000"/>
              </a:lnSpc>
              <a:spcBef>
                <a:spcPts val="0"/>
              </a:spcBef>
              <a:spcAft>
                <a:spcPts val="0"/>
              </a:spcAft>
              <a:buSzPts val="110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ext One Column"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618600" y="475200"/>
            <a:ext cx="7212600" cy="613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8" name="Google Shape;18;p4"/>
          <p:cNvSpPr txBox="1">
            <a:spLocks noGrp="1"/>
          </p:cNvSpPr>
          <p:nvPr>
            <p:ph type="sldNum" idx="12"/>
          </p:nvPr>
        </p:nvSpPr>
        <p:spPr>
          <a:xfrm>
            <a:off x="7951883" y="536292"/>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9pPr>
          </a:lstStyle>
          <a:p>
            <a:pPr marL="0" lvl="0" indent="0" algn="r" rtl="0">
              <a:spcBef>
                <a:spcPts val="0"/>
              </a:spcBef>
              <a:spcAft>
                <a:spcPts val="0"/>
              </a:spcAft>
              <a:buNone/>
            </a:pPr>
            <a:fld id="{00000000-1234-1234-1234-123412341234}" type="slidenum">
              <a:rPr lang="en-US"/>
              <a:t>‹#›</a:t>
            </a:fld>
            <a:endParaRPr/>
          </a:p>
        </p:txBody>
      </p:sp>
      <p:sp>
        <p:nvSpPr>
          <p:cNvPr id="19" name="Google Shape;19;p4"/>
          <p:cNvSpPr txBox="1">
            <a:spLocks noGrp="1"/>
          </p:cNvSpPr>
          <p:nvPr>
            <p:ph type="body" idx="1"/>
          </p:nvPr>
        </p:nvSpPr>
        <p:spPr>
          <a:xfrm>
            <a:off x="618600" y="1152475"/>
            <a:ext cx="7801200" cy="3416400"/>
          </a:xfrm>
          <a:prstGeom prst="rect">
            <a:avLst/>
          </a:prstGeom>
          <a:noFill/>
          <a:ln>
            <a:noFill/>
          </a:ln>
        </p:spPr>
        <p:txBody>
          <a:bodyPr spcFirstLastPara="1" wrap="square" lIns="91425" tIns="91425" rIns="91425" bIns="91425" anchor="t" anchorCtr="0">
            <a:noAutofit/>
          </a:bodyPr>
          <a:lstStyle>
            <a:lvl1pPr marL="457200" lvl="0" indent="-298450" algn="l">
              <a:lnSpc>
                <a:spcPct val="133000"/>
              </a:lnSpc>
              <a:spcBef>
                <a:spcPts val="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1pPr>
            <a:lvl2pPr marL="914400" lvl="1"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2pPr>
            <a:lvl3pPr marL="1371600" lvl="2"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3pPr>
            <a:lvl4pPr marL="1828800" lvl="3"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4pPr>
            <a:lvl5pPr marL="2286000" lvl="4"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5pPr>
            <a:lvl6pPr marL="2743200" lvl="5"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6pPr>
            <a:lvl7pPr marL="3200400" lvl="6"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7pPr>
            <a:lvl8pPr marL="3657600" lvl="7"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8pPr>
            <a:lvl9pPr marL="4114800" lvl="8" indent="-298450" algn="l">
              <a:lnSpc>
                <a:spcPct val="133000"/>
              </a:lnSpc>
              <a:spcBef>
                <a:spcPts val="200"/>
              </a:spcBef>
              <a:spcAft>
                <a:spcPts val="200"/>
              </a:spcAft>
              <a:buClr>
                <a:srgbClr val="2C2C2E"/>
              </a:buClr>
              <a:buSzPts val="1100"/>
              <a:buFont typeface="Merriweather"/>
              <a:buChar char="■"/>
              <a:defRPr sz="1100">
                <a:solidFill>
                  <a:srgbClr val="2C2C2E"/>
                </a:solidFill>
                <a:latin typeface="Merriweather"/>
                <a:ea typeface="Merriweather"/>
                <a:cs typeface="Merriweather"/>
                <a:sym typeface="Merriweathe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20"/>
        <p:cNvGrpSpPr/>
        <p:nvPr/>
      </p:nvGrpSpPr>
      <p:grpSpPr>
        <a:xfrm>
          <a:off x="0" y="0"/>
          <a:ext cx="0" cy="0"/>
          <a:chOff x="0" y="0"/>
          <a:chExt cx="0" cy="0"/>
        </a:xfrm>
      </p:grpSpPr>
      <p:sp>
        <p:nvSpPr>
          <p:cNvPr id="21" name="Google Shape;21;p5"/>
          <p:cNvSpPr txBox="1">
            <a:spLocks noGrp="1"/>
          </p:cNvSpPr>
          <p:nvPr>
            <p:ph type="ctrTitle"/>
          </p:nvPr>
        </p:nvSpPr>
        <p:spPr>
          <a:xfrm>
            <a:off x="943075" y="669129"/>
            <a:ext cx="5409300" cy="2052600"/>
          </a:xfrm>
          <a:prstGeom prst="rect">
            <a:avLst/>
          </a:prstGeom>
          <a:noFill/>
          <a:ln>
            <a:noFill/>
          </a:ln>
        </p:spPr>
        <p:txBody>
          <a:bodyPr spcFirstLastPara="1" wrap="square" lIns="91425" tIns="91425" rIns="91425" bIns="91425" anchor="b" anchorCtr="0">
            <a:noAutofit/>
          </a:bodyPr>
          <a:lstStyle>
            <a:lvl1pPr lvl="0" algn="l">
              <a:lnSpc>
                <a:spcPct val="120000"/>
              </a:lnSpc>
              <a:spcBef>
                <a:spcPts val="0"/>
              </a:spcBef>
              <a:spcAft>
                <a:spcPts val="0"/>
              </a:spcAft>
              <a:buClr>
                <a:schemeClr val="lt1"/>
              </a:buClr>
              <a:buSzPts val="2400"/>
              <a:buFont typeface="Merriweather"/>
              <a:buNone/>
              <a:defRPr sz="2400">
                <a:solidFill>
                  <a:schemeClr val="lt1"/>
                </a:solidFill>
                <a:latin typeface="Merriweather"/>
                <a:ea typeface="Merriweather"/>
                <a:cs typeface="Merriweather"/>
                <a:sym typeface="Merriweather"/>
              </a:defRPr>
            </a:lvl1pPr>
            <a:lvl2pPr lvl="1" algn="ctr">
              <a:lnSpc>
                <a:spcPct val="100000"/>
              </a:lnSpc>
              <a:spcBef>
                <a:spcPts val="0"/>
              </a:spcBef>
              <a:spcAft>
                <a:spcPts val="0"/>
              </a:spcAft>
              <a:buSzPts val="5200"/>
              <a:buFont typeface="Merriweather"/>
              <a:buNone/>
              <a:defRPr sz="5200">
                <a:latin typeface="Merriweather"/>
                <a:ea typeface="Merriweather"/>
                <a:cs typeface="Merriweather"/>
                <a:sym typeface="Merriweather"/>
              </a:defRPr>
            </a:lvl2pPr>
            <a:lvl3pPr lvl="2" algn="ctr">
              <a:lnSpc>
                <a:spcPct val="100000"/>
              </a:lnSpc>
              <a:spcBef>
                <a:spcPts val="0"/>
              </a:spcBef>
              <a:spcAft>
                <a:spcPts val="0"/>
              </a:spcAft>
              <a:buSzPts val="5200"/>
              <a:buFont typeface="Merriweather"/>
              <a:buNone/>
              <a:defRPr sz="5200">
                <a:latin typeface="Merriweather"/>
                <a:ea typeface="Merriweather"/>
                <a:cs typeface="Merriweather"/>
                <a:sym typeface="Merriweather"/>
              </a:defRPr>
            </a:lvl3pPr>
            <a:lvl4pPr lvl="3" algn="ctr">
              <a:lnSpc>
                <a:spcPct val="100000"/>
              </a:lnSpc>
              <a:spcBef>
                <a:spcPts val="0"/>
              </a:spcBef>
              <a:spcAft>
                <a:spcPts val="0"/>
              </a:spcAft>
              <a:buSzPts val="5200"/>
              <a:buFont typeface="Merriweather"/>
              <a:buNone/>
              <a:defRPr sz="5200">
                <a:latin typeface="Merriweather"/>
                <a:ea typeface="Merriweather"/>
                <a:cs typeface="Merriweather"/>
                <a:sym typeface="Merriweather"/>
              </a:defRPr>
            </a:lvl4pPr>
            <a:lvl5pPr lvl="4" algn="ctr">
              <a:lnSpc>
                <a:spcPct val="100000"/>
              </a:lnSpc>
              <a:spcBef>
                <a:spcPts val="0"/>
              </a:spcBef>
              <a:spcAft>
                <a:spcPts val="0"/>
              </a:spcAft>
              <a:buSzPts val="5200"/>
              <a:buFont typeface="Merriweather"/>
              <a:buNone/>
              <a:defRPr sz="5200">
                <a:latin typeface="Merriweather"/>
                <a:ea typeface="Merriweather"/>
                <a:cs typeface="Merriweather"/>
                <a:sym typeface="Merriweather"/>
              </a:defRPr>
            </a:lvl5pPr>
            <a:lvl6pPr lvl="5" algn="ctr">
              <a:lnSpc>
                <a:spcPct val="100000"/>
              </a:lnSpc>
              <a:spcBef>
                <a:spcPts val="0"/>
              </a:spcBef>
              <a:spcAft>
                <a:spcPts val="0"/>
              </a:spcAft>
              <a:buSzPts val="5200"/>
              <a:buFont typeface="Merriweather"/>
              <a:buNone/>
              <a:defRPr sz="5200">
                <a:latin typeface="Merriweather"/>
                <a:ea typeface="Merriweather"/>
                <a:cs typeface="Merriweather"/>
                <a:sym typeface="Merriweather"/>
              </a:defRPr>
            </a:lvl6pPr>
            <a:lvl7pPr lvl="6" algn="ctr">
              <a:lnSpc>
                <a:spcPct val="100000"/>
              </a:lnSpc>
              <a:spcBef>
                <a:spcPts val="0"/>
              </a:spcBef>
              <a:spcAft>
                <a:spcPts val="0"/>
              </a:spcAft>
              <a:buSzPts val="5200"/>
              <a:buFont typeface="Merriweather"/>
              <a:buNone/>
              <a:defRPr sz="5200">
                <a:latin typeface="Merriweather"/>
                <a:ea typeface="Merriweather"/>
                <a:cs typeface="Merriweather"/>
                <a:sym typeface="Merriweather"/>
              </a:defRPr>
            </a:lvl7pPr>
            <a:lvl8pPr lvl="7" algn="ctr">
              <a:lnSpc>
                <a:spcPct val="100000"/>
              </a:lnSpc>
              <a:spcBef>
                <a:spcPts val="0"/>
              </a:spcBef>
              <a:spcAft>
                <a:spcPts val="0"/>
              </a:spcAft>
              <a:buSzPts val="5200"/>
              <a:buFont typeface="Merriweather"/>
              <a:buNone/>
              <a:defRPr sz="5200">
                <a:latin typeface="Merriweather"/>
                <a:ea typeface="Merriweather"/>
                <a:cs typeface="Merriweather"/>
                <a:sym typeface="Merriweather"/>
              </a:defRPr>
            </a:lvl8pPr>
            <a:lvl9pPr lvl="8" algn="ctr">
              <a:lnSpc>
                <a:spcPct val="100000"/>
              </a:lnSpc>
              <a:spcBef>
                <a:spcPts val="0"/>
              </a:spcBef>
              <a:spcAft>
                <a:spcPts val="0"/>
              </a:spcAft>
              <a:buSzPts val="5200"/>
              <a:buFont typeface="Merriweather"/>
              <a:buNone/>
              <a:defRPr sz="5200">
                <a:latin typeface="Merriweather"/>
                <a:ea typeface="Merriweather"/>
                <a:cs typeface="Merriweather"/>
                <a:sym typeface="Merriweather"/>
              </a:defRPr>
            </a:lvl9pPr>
          </a:lstStyle>
          <a:p>
            <a:endParaRPr/>
          </a:p>
        </p:txBody>
      </p:sp>
      <p:sp>
        <p:nvSpPr>
          <p:cNvPr id="22" name="Google Shape;22;p5"/>
          <p:cNvSpPr txBox="1">
            <a:spLocks noGrp="1"/>
          </p:cNvSpPr>
          <p:nvPr>
            <p:ph type="subTitle" idx="1"/>
          </p:nvPr>
        </p:nvSpPr>
        <p:spPr>
          <a:xfrm>
            <a:off x="950465" y="2834125"/>
            <a:ext cx="5311500" cy="792600"/>
          </a:xfrm>
          <a:prstGeom prst="rect">
            <a:avLst/>
          </a:prstGeom>
          <a:noFill/>
          <a:ln>
            <a:noFill/>
          </a:ln>
        </p:spPr>
        <p:txBody>
          <a:bodyPr spcFirstLastPara="1" wrap="square" lIns="91425" tIns="91425" rIns="91425" bIns="91425" anchor="t" anchorCtr="0">
            <a:noAutofit/>
          </a:bodyPr>
          <a:lstStyle>
            <a:lvl1pPr lvl="0" algn="l">
              <a:lnSpc>
                <a:spcPct val="115000"/>
              </a:lnSpc>
              <a:spcBef>
                <a:spcPts val="0"/>
              </a:spcBef>
              <a:spcAft>
                <a:spcPts val="0"/>
              </a:spcAft>
              <a:buClr>
                <a:schemeClr val="lt1"/>
              </a:buClr>
              <a:buSzPts val="1200"/>
              <a:buNone/>
              <a:defRPr sz="1200">
                <a:solidFill>
                  <a:schemeClr val="lt1"/>
                </a:solidFill>
              </a:defRPr>
            </a:lvl1pPr>
            <a:lvl2pPr lvl="1" algn="l">
              <a:lnSpc>
                <a:spcPct val="100000"/>
              </a:lnSpc>
              <a:spcBef>
                <a:spcPts val="0"/>
              </a:spcBef>
              <a:spcAft>
                <a:spcPts val="0"/>
              </a:spcAft>
              <a:buClr>
                <a:schemeClr val="lt1"/>
              </a:buClr>
              <a:buSzPts val="1200"/>
              <a:buNone/>
              <a:defRPr sz="1200">
                <a:solidFill>
                  <a:schemeClr val="lt1"/>
                </a:solidFill>
              </a:defRPr>
            </a:lvl2pPr>
            <a:lvl3pPr lvl="2" algn="l">
              <a:lnSpc>
                <a:spcPct val="100000"/>
              </a:lnSpc>
              <a:spcBef>
                <a:spcPts val="0"/>
              </a:spcBef>
              <a:spcAft>
                <a:spcPts val="0"/>
              </a:spcAft>
              <a:buClr>
                <a:schemeClr val="lt1"/>
              </a:buClr>
              <a:buSzPts val="1200"/>
              <a:buNone/>
              <a:defRPr sz="1200">
                <a:solidFill>
                  <a:schemeClr val="lt1"/>
                </a:solidFill>
              </a:defRPr>
            </a:lvl3pPr>
            <a:lvl4pPr lvl="3" algn="l">
              <a:lnSpc>
                <a:spcPct val="100000"/>
              </a:lnSpc>
              <a:spcBef>
                <a:spcPts val="0"/>
              </a:spcBef>
              <a:spcAft>
                <a:spcPts val="0"/>
              </a:spcAft>
              <a:buClr>
                <a:schemeClr val="lt1"/>
              </a:buClr>
              <a:buSzPts val="1200"/>
              <a:buNone/>
              <a:defRPr sz="1200">
                <a:solidFill>
                  <a:schemeClr val="lt1"/>
                </a:solidFill>
              </a:defRPr>
            </a:lvl4pPr>
            <a:lvl5pPr lvl="4" algn="l">
              <a:lnSpc>
                <a:spcPct val="100000"/>
              </a:lnSpc>
              <a:spcBef>
                <a:spcPts val="0"/>
              </a:spcBef>
              <a:spcAft>
                <a:spcPts val="0"/>
              </a:spcAft>
              <a:buClr>
                <a:schemeClr val="lt1"/>
              </a:buClr>
              <a:buSzPts val="1200"/>
              <a:buNone/>
              <a:defRPr sz="1200">
                <a:solidFill>
                  <a:schemeClr val="lt1"/>
                </a:solidFill>
              </a:defRPr>
            </a:lvl5pPr>
            <a:lvl6pPr lvl="5" algn="l">
              <a:lnSpc>
                <a:spcPct val="100000"/>
              </a:lnSpc>
              <a:spcBef>
                <a:spcPts val="0"/>
              </a:spcBef>
              <a:spcAft>
                <a:spcPts val="0"/>
              </a:spcAft>
              <a:buClr>
                <a:schemeClr val="lt1"/>
              </a:buClr>
              <a:buSzPts val="1200"/>
              <a:buNone/>
              <a:defRPr sz="1200">
                <a:solidFill>
                  <a:schemeClr val="lt1"/>
                </a:solidFill>
              </a:defRPr>
            </a:lvl6pPr>
            <a:lvl7pPr lvl="6" algn="l">
              <a:lnSpc>
                <a:spcPct val="100000"/>
              </a:lnSpc>
              <a:spcBef>
                <a:spcPts val="0"/>
              </a:spcBef>
              <a:spcAft>
                <a:spcPts val="0"/>
              </a:spcAft>
              <a:buClr>
                <a:schemeClr val="lt1"/>
              </a:buClr>
              <a:buSzPts val="1200"/>
              <a:buNone/>
              <a:defRPr sz="1200">
                <a:solidFill>
                  <a:schemeClr val="lt1"/>
                </a:solidFill>
              </a:defRPr>
            </a:lvl7pPr>
            <a:lvl8pPr lvl="7" algn="l">
              <a:lnSpc>
                <a:spcPct val="100000"/>
              </a:lnSpc>
              <a:spcBef>
                <a:spcPts val="0"/>
              </a:spcBef>
              <a:spcAft>
                <a:spcPts val="0"/>
              </a:spcAft>
              <a:buClr>
                <a:schemeClr val="lt1"/>
              </a:buClr>
              <a:buSzPts val="1200"/>
              <a:buNone/>
              <a:defRPr sz="1200">
                <a:solidFill>
                  <a:schemeClr val="lt1"/>
                </a:solidFill>
              </a:defRPr>
            </a:lvl8pPr>
            <a:lvl9pPr lvl="8" algn="l">
              <a:lnSpc>
                <a:spcPct val="100000"/>
              </a:lnSpc>
              <a:spcBef>
                <a:spcPts val="0"/>
              </a:spcBef>
              <a:spcAft>
                <a:spcPts val="0"/>
              </a:spcAft>
              <a:buClr>
                <a:schemeClr val="lt1"/>
              </a:buClr>
              <a:buSzPts val="1200"/>
              <a:buNone/>
              <a:defRPr sz="1200">
                <a:solidFill>
                  <a:schemeClr val="lt1"/>
                </a:solidFill>
              </a:defRPr>
            </a:lvl9pPr>
          </a:lstStyle>
          <a:p>
            <a:endParaRPr/>
          </a:p>
        </p:txBody>
      </p:sp>
    </p:spTree>
  </p:cSld>
  <p:clrMapOvr>
    <a:masterClrMapping/>
  </p:clrMapOvr>
  <p:extLst>
    <p:ext uri="{DCECCB84-F9BA-43D5-87BE-67443E8EF086}">
      <p15:sldGuideLst xmlns:p15="http://schemas.microsoft.com/office/powerpoint/2012/main">
        <p15:guide id="1" pos="656">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ext Two Columns" type="twoColTx">
  <p:cSld name="TITLE_AND_TWO_COLUMNS">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618600" y="475200"/>
            <a:ext cx="7212600" cy="613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5" name="Google Shape;25;p6"/>
          <p:cNvSpPr txBox="1">
            <a:spLocks noGrp="1"/>
          </p:cNvSpPr>
          <p:nvPr>
            <p:ph type="sldNum" idx="12"/>
          </p:nvPr>
        </p:nvSpPr>
        <p:spPr>
          <a:xfrm>
            <a:off x="7951883" y="536292"/>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9pPr>
          </a:lstStyle>
          <a:p>
            <a:pPr marL="0" lvl="0" indent="0" algn="r" rtl="0">
              <a:spcBef>
                <a:spcPts val="0"/>
              </a:spcBef>
              <a:spcAft>
                <a:spcPts val="0"/>
              </a:spcAft>
              <a:buNone/>
            </a:pPr>
            <a:fld id="{00000000-1234-1234-1234-123412341234}" type="slidenum">
              <a:rPr lang="en-US"/>
              <a:t>‹#›</a:t>
            </a:fld>
            <a:endParaRPr/>
          </a:p>
        </p:txBody>
      </p:sp>
      <p:sp>
        <p:nvSpPr>
          <p:cNvPr id="26" name="Google Shape;26;p6"/>
          <p:cNvSpPr txBox="1">
            <a:spLocks noGrp="1"/>
          </p:cNvSpPr>
          <p:nvPr>
            <p:ph type="body" idx="1"/>
          </p:nvPr>
        </p:nvSpPr>
        <p:spPr>
          <a:xfrm>
            <a:off x="618600" y="1152475"/>
            <a:ext cx="3764700" cy="3416400"/>
          </a:xfrm>
          <a:prstGeom prst="rect">
            <a:avLst/>
          </a:prstGeom>
          <a:noFill/>
          <a:ln>
            <a:noFill/>
          </a:ln>
        </p:spPr>
        <p:txBody>
          <a:bodyPr spcFirstLastPara="1" wrap="square" lIns="91425" tIns="91425" rIns="91425" bIns="91425" anchor="t" anchorCtr="0">
            <a:noAutofit/>
          </a:bodyPr>
          <a:lstStyle>
            <a:lvl1pPr marL="457200" lvl="0" indent="-298450" algn="l">
              <a:lnSpc>
                <a:spcPct val="133000"/>
              </a:lnSpc>
              <a:spcBef>
                <a:spcPts val="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1pPr>
            <a:lvl2pPr marL="914400" lvl="1"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2pPr>
            <a:lvl3pPr marL="1371600" lvl="2"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3pPr>
            <a:lvl4pPr marL="1828800" lvl="3"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4pPr>
            <a:lvl5pPr marL="2286000" lvl="4"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5pPr>
            <a:lvl6pPr marL="2743200" lvl="5"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6pPr>
            <a:lvl7pPr marL="3200400" lvl="6"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7pPr>
            <a:lvl8pPr marL="3657600" lvl="7"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8pPr>
            <a:lvl9pPr marL="4114800" lvl="8" indent="-298450" algn="l">
              <a:lnSpc>
                <a:spcPct val="133000"/>
              </a:lnSpc>
              <a:spcBef>
                <a:spcPts val="200"/>
              </a:spcBef>
              <a:spcAft>
                <a:spcPts val="200"/>
              </a:spcAft>
              <a:buClr>
                <a:srgbClr val="2C2C2E"/>
              </a:buClr>
              <a:buSzPts val="1100"/>
              <a:buFont typeface="Merriweather"/>
              <a:buChar char="■"/>
              <a:defRPr sz="1100">
                <a:solidFill>
                  <a:srgbClr val="2C2C2E"/>
                </a:solidFill>
                <a:latin typeface="Merriweather"/>
                <a:ea typeface="Merriweather"/>
                <a:cs typeface="Merriweather"/>
                <a:sym typeface="Merriweather"/>
              </a:defRPr>
            </a:lvl9pPr>
          </a:lstStyle>
          <a:p>
            <a:endParaRPr/>
          </a:p>
        </p:txBody>
      </p:sp>
      <p:sp>
        <p:nvSpPr>
          <p:cNvPr id="27" name="Google Shape;27;p6"/>
          <p:cNvSpPr txBox="1">
            <a:spLocks noGrp="1"/>
          </p:cNvSpPr>
          <p:nvPr>
            <p:ph type="body" idx="2"/>
          </p:nvPr>
        </p:nvSpPr>
        <p:spPr>
          <a:xfrm>
            <a:off x="4640100" y="1152475"/>
            <a:ext cx="3764700" cy="3416400"/>
          </a:xfrm>
          <a:prstGeom prst="rect">
            <a:avLst/>
          </a:prstGeom>
          <a:noFill/>
          <a:ln>
            <a:noFill/>
          </a:ln>
        </p:spPr>
        <p:txBody>
          <a:bodyPr spcFirstLastPara="1" wrap="square" lIns="91425" tIns="91425" rIns="91425" bIns="91425" anchor="t" anchorCtr="0">
            <a:noAutofit/>
          </a:bodyPr>
          <a:lstStyle>
            <a:lvl1pPr marL="457200" lvl="0" indent="-298450" algn="l">
              <a:lnSpc>
                <a:spcPct val="133000"/>
              </a:lnSpc>
              <a:spcBef>
                <a:spcPts val="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1pPr>
            <a:lvl2pPr marL="914400" lvl="1"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2pPr>
            <a:lvl3pPr marL="1371600" lvl="2"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3pPr>
            <a:lvl4pPr marL="1828800" lvl="3"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4pPr>
            <a:lvl5pPr marL="2286000" lvl="4"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5pPr>
            <a:lvl6pPr marL="2743200" lvl="5"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6pPr>
            <a:lvl7pPr marL="3200400" lvl="6"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7pPr>
            <a:lvl8pPr marL="3657600" lvl="7" indent="-298450" algn="l">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8pPr>
            <a:lvl9pPr marL="4114800" lvl="8" indent="-298450" algn="l">
              <a:lnSpc>
                <a:spcPct val="133000"/>
              </a:lnSpc>
              <a:spcBef>
                <a:spcPts val="200"/>
              </a:spcBef>
              <a:spcAft>
                <a:spcPts val="200"/>
              </a:spcAft>
              <a:buClr>
                <a:srgbClr val="2C2C2E"/>
              </a:buClr>
              <a:buSzPts val="1100"/>
              <a:buFont typeface="Merriweather"/>
              <a:buChar char="■"/>
              <a:defRPr sz="1100">
                <a:solidFill>
                  <a:srgbClr val="2C2C2E"/>
                </a:solidFill>
                <a:latin typeface="Merriweather"/>
                <a:ea typeface="Merriweather"/>
                <a:cs typeface="Merriweather"/>
                <a:sym typeface="Merriweathe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943075" y="669129"/>
            <a:ext cx="5409300" cy="2052600"/>
          </a:xfrm>
          <a:prstGeom prst="rect">
            <a:avLst/>
          </a:prstGeom>
        </p:spPr>
        <p:txBody>
          <a:bodyPr spcFirstLastPara="1" wrap="square" lIns="91425" tIns="91425" rIns="91425" bIns="91425" anchor="b" anchorCtr="0">
            <a:noAutofit/>
          </a:bodyPr>
          <a:lstStyle>
            <a:lvl1pPr lvl="0">
              <a:lnSpc>
                <a:spcPct val="120000"/>
              </a:lnSpc>
              <a:spcBef>
                <a:spcPts val="0"/>
              </a:spcBef>
              <a:spcAft>
                <a:spcPts val="0"/>
              </a:spcAft>
              <a:buClr>
                <a:schemeClr val="lt1"/>
              </a:buClr>
              <a:buSzPts val="2400"/>
              <a:buFont typeface="Merriweather"/>
              <a:buNone/>
              <a:defRPr sz="2400">
                <a:solidFill>
                  <a:schemeClr val="lt1"/>
                </a:solidFill>
                <a:latin typeface="Merriweather"/>
                <a:ea typeface="Merriweather"/>
                <a:cs typeface="Merriweather"/>
                <a:sym typeface="Merriweather"/>
              </a:defRPr>
            </a:lvl1pPr>
            <a:lvl2pPr lvl="1" algn="ctr">
              <a:spcBef>
                <a:spcPts val="0"/>
              </a:spcBef>
              <a:spcAft>
                <a:spcPts val="0"/>
              </a:spcAft>
              <a:buSzPts val="5200"/>
              <a:buFont typeface="Merriweather"/>
              <a:buNone/>
              <a:defRPr sz="5200">
                <a:latin typeface="Merriweather"/>
                <a:ea typeface="Merriweather"/>
                <a:cs typeface="Merriweather"/>
                <a:sym typeface="Merriweather"/>
              </a:defRPr>
            </a:lvl2pPr>
            <a:lvl3pPr lvl="2" algn="ctr">
              <a:spcBef>
                <a:spcPts val="0"/>
              </a:spcBef>
              <a:spcAft>
                <a:spcPts val="0"/>
              </a:spcAft>
              <a:buSzPts val="5200"/>
              <a:buFont typeface="Merriweather"/>
              <a:buNone/>
              <a:defRPr sz="5200">
                <a:latin typeface="Merriweather"/>
                <a:ea typeface="Merriweather"/>
                <a:cs typeface="Merriweather"/>
                <a:sym typeface="Merriweather"/>
              </a:defRPr>
            </a:lvl3pPr>
            <a:lvl4pPr lvl="3" algn="ctr">
              <a:spcBef>
                <a:spcPts val="0"/>
              </a:spcBef>
              <a:spcAft>
                <a:spcPts val="0"/>
              </a:spcAft>
              <a:buSzPts val="5200"/>
              <a:buFont typeface="Merriweather"/>
              <a:buNone/>
              <a:defRPr sz="5200">
                <a:latin typeface="Merriweather"/>
                <a:ea typeface="Merriweather"/>
                <a:cs typeface="Merriweather"/>
                <a:sym typeface="Merriweather"/>
              </a:defRPr>
            </a:lvl4pPr>
            <a:lvl5pPr lvl="4" algn="ctr">
              <a:spcBef>
                <a:spcPts val="0"/>
              </a:spcBef>
              <a:spcAft>
                <a:spcPts val="0"/>
              </a:spcAft>
              <a:buSzPts val="5200"/>
              <a:buFont typeface="Merriweather"/>
              <a:buNone/>
              <a:defRPr sz="5200">
                <a:latin typeface="Merriweather"/>
                <a:ea typeface="Merriweather"/>
                <a:cs typeface="Merriweather"/>
                <a:sym typeface="Merriweather"/>
              </a:defRPr>
            </a:lvl5pPr>
            <a:lvl6pPr lvl="5" algn="ctr">
              <a:spcBef>
                <a:spcPts val="0"/>
              </a:spcBef>
              <a:spcAft>
                <a:spcPts val="0"/>
              </a:spcAft>
              <a:buSzPts val="5200"/>
              <a:buFont typeface="Merriweather"/>
              <a:buNone/>
              <a:defRPr sz="5200">
                <a:latin typeface="Merriweather"/>
                <a:ea typeface="Merriweather"/>
                <a:cs typeface="Merriweather"/>
                <a:sym typeface="Merriweather"/>
              </a:defRPr>
            </a:lvl6pPr>
            <a:lvl7pPr lvl="6" algn="ctr">
              <a:spcBef>
                <a:spcPts val="0"/>
              </a:spcBef>
              <a:spcAft>
                <a:spcPts val="0"/>
              </a:spcAft>
              <a:buSzPts val="5200"/>
              <a:buFont typeface="Merriweather"/>
              <a:buNone/>
              <a:defRPr sz="5200">
                <a:latin typeface="Merriweather"/>
                <a:ea typeface="Merriweather"/>
                <a:cs typeface="Merriweather"/>
                <a:sym typeface="Merriweather"/>
              </a:defRPr>
            </a:lvl7pPr>
            <a:lvl8pPr lvl="7" algn="ctr">
              <a:spcBef>
                <a:spcPts val="0"/>
              </a:spcBef>
              <a:spcAft>
                <a:spcPts val="0"/>
              </a:spcAft>
              <a:buSzPts val="5200"/>
              <a:buFont typeface="Merriweather"/>
              <a:buNone/>
              <a:defRPr sz="5200">
                <a:latin typeface="Merriweather"/>
                <a:ea typeface="Merriweather"/>
                <a:cs typeface="Merriweather"/>
                <a:sym typeface="Merriweather"/>
              </a:defRPr>
            </a:lvl8pPr>
            <a:lvl9pPr lvl="8" algn="ctr">
              <a:spcBef>
                <a:spcPts val="0"/>
              </a:spcBef>
              <a:spcAft>
                <a:spcPts val="0"/>
              </a:spcAft>
              <a:buSzPts val="5200"/>
              <a:buFont typeface="Merriweather"/>
              <a:buNone/>
              <a:defRPr sz="5200">
                <a:latin typeface="Merriweather"/>
                <a:ea typeface="Merriweather"/>
                <a:cs typeface="Merriweather"/>
                <a:sym typeface="Merriweather"/>
              </a:defRPr>
            </a:lvl9pPr>
          </a:lstStyle>
          <a:p>
            <a:endParaRPr/>
          </a:p>
        </p:txBody>
      </p:sp>
      <p:sp>
        <p:nvSpPr>
          <p:cNvPr id="11" name="Google Shape;11;p2"/>
          <p:cNvSpPr txBox="1">
            <a:spLocks noGrp="1"/>
          </p:cNvSpPr>
          <p:nvPr>
            <p:ph type="subTitle" idx="1"/>
          </p:nvPr>
        </p:nvSpPr>
        <p:spPr>
          <a:xfrm>
            <a:off x="950465" y="2834125"/>
            <a:ext cx="5311500" cy="792600"/>
          </a:xfrm>
          <a:prstGeom prst="rect">
            <a:avLst/>
          </a:prstGeom>
        </p:spPr>
        <p:txBody>
          <a:bodyPr spcFirstLastPara="1" wrap="square" lIns="91425" tIns="91425" rIns="91425" bIns="91425" anchor="t" anchorCtr="0">
            <a:noAutofit/>
          </a:bodyPr>
          <a:lstStyle>
            <a:lvl1pPr lvl="0">
              <a:lnSpc>
                <a:spcPct val="115000"/>
              </a:lnSpc>
              <a:spcBef>
                <a:spcPts val="0"/>
              </a:spcBef>
              <a:spcAft>
                <a:spcPts val="0"/>
              </a:spcAft>
              <a:buClr>
                <a:schemeClr val="lt1"/>
              </a:buClr>
              <a:buSzPts val="1200"/>
              <a:buNone/>
              <a:defRPr sz="1200">
                <a:solidFill>
                  <a:schemeClr val="lt1"/>
                </a:solidFill>
              </a:defRPr>
            </a:lvl1pPr>
            <a:lvl2pPr lvl="1">
              <a:lnSpc>
                <a:spcPct val="100000"/>
              </a:lnSpc>
              <a:spcBef>
                <a:spcPts val="0"/>
              </a:spcBef>
              <a:spcAft>
                <a:spcPts val="0"/>
              </a:spcAft>
              <a:buClr>
                <a:schemeClr val="lt1"/>
              </a:buClr>
              <a:buSzPts val="1200"/>
              <a:buNone/>
              <a:defRPr sz="1200">
                <a:solidFill>
                  <a:schemeClr val="lt1"/>
                </a:solidFill>
              </a:defRPr>
            </a:lvl2pPr>
            <a:lvl3pPr lvl="2">
              <a:lnSpc>
                <a:spcPct val="100000"/>
              </a:lnSpc>
              <a:spcBef>
                <a:spcPts val="0"/>
              </a:spcBef>
              <a:spcAft>
                <a:spcPts val="0"/>
              </a:spcAft>
              <a:buClr>
                <a:schemeClr val="lt1"/>
              </a:buClr>
              <a:buSzPts val="1200"/>
              <a:buNone/>
              <a:defRPr sz="1200">
                <a:solidFill>
                  <a:schemeClr val="lt1"/>
                </a:solidFill>
              </a:defRPr>
            </a:lvl3pPr>
            <a:lvl4pPr lvl="3">
              <a:lnSpc>
                <a:spcPct val="100000"/>
              </a:lnSpc>
              <a:spcBef>
                <a:spcPts val="0"/>
              </a:spcBef>
              <a:spcAft>
                <a:spcPts val="0"/>
              </a:spcAft>
              <a:buClr>
                <a:schemeClr val="lt1"/>
              </a:buClr>
              <a:buSzPts val="1200"/>
              <a:buNone/>
              <a:defRPr sz="1200">
                <a:solidFill>
                  <a:schemeClr val="lt1"/>
                </a:solidFill>
              </a:defRPr>
            </a:lvl4pPr>
            <a:lvl5pPr lvl="4">
              <a:lnSpc>
                <a:spcPct val="100000"/>
              </a:lnSpc>
              <a:spcBef>
                <a:spcPts val="0"/>
              </a:spcBef>
              <a:spcAft>
                <a:spcPts val="0"/>
              </a:spcAft>
              <a:buClr>
                <a:schemeClr val="lt1"/>
              </a:buClr>
              <a:buSzPts val="1200"/>
              <a:buNone/>
              <a:defRPr sz="1200">
                <a:solidFill>
                  <a:schemeClr val="lt1"/>
                </a:solidFill>
              </a:defRPr>
            </a:lvl5pPr>
            <a:lvl6pPr lvl="5">
              <a:lnSpc>
                <a:spcPct val="100000"/>
              </a:lnSpc>
              <a:spcBef>
                <a:spcPts val="0"/>
              </a:spcBef>
              <a:spcAft>
                <a:spcPts val="0"/>
              </a:spcAft>
              <a:buClr>
                <a:schemeClr val="lt1"/>
              </a:buClr>
              <a:buSzPts val="1200"/>
              <a:buNone/>
              <a:defRPr sz="1200">
                <a:solidFill>
                  <a:schemeClr val="lt1"/>
                </a:solidFill>
              </a:defRPr>
            </a:lvl6pPr>
            <a:lvl7pPr lvl="6">
              <a:lnSpc>
                <a:spcPct val="100000"/>
              </a:lnSpc>
              <a:spcBef>
                <a:spcPts val="0"/>
              </a:spcBef>
              <a:spcAft>
                <a:spcPts val="0"/>
              </a:spcAft>
              <a:buClr>
                <a:schemeClr val="lt1"/>
              </a:buClr>
              <a:buSzPts val="1200"/>
              <a:buNone/>
              <a:defRPr sz="1200">
                <a:solidFill>
                  <a:schemeClr val="lt1"/>
                </a:solidFill>
              </a:defRPr>
            </a:lvl7pPr>
            <a:lvl8pPr lvl="7">
              <a:lnSpc>
                <a:spcPct val="100000"/>
              </a:lnSpc>
              <a:spcBef>
                <a:spcPts val="0"/>
              </a:spcBef>
              <a:spcAft>
                <a:spcPts val="0"/>
              </a:spcAft>
              <a:buClr>
                <a:schemeClr val="lt1"/>
              </a:buClr>
              <a:buSzPts val="1200"/>
              <a:buNone/>
              <a:defRPr sz="1200">
                <a:solidFill>
                  <a:schemeClr val="lt1"/>
                </a:solidFill>
              </a:defRPr>
            </a:lvl8pPr>
            <a:lvl9pPr lvl="8">
              <a:lnSpc>
                <a:spcPct val="100000"/>
              </a:lnSpc>
              <a:spcBef>
                <a:spcPts val="0"/>
              </a:spcBef>
              <a:spcAft>
                <a:spcPts val="0"/>
              </a:spcAft>
              <a:buClr>
                <a:schemeClr val="lt1"/>
              </a:buClr>
              <a:buSzPts val="1200"/>
              <a:buNone/>
              <a:defRPr sz="1200">
                <a:solidFill>
                  <a:schemeClr val="lt1"/>
                </a:solidFill>
              </a:defRPr>
            </a:lvl9pPr>
          </a:lstStyle>
          <a:p>
            <a:endParaRPr/>
          </a:p>
        </p:txBody>
      </p:sp>
    </p:spTree>
    <p:extLst>
      <p:ext uri="{BB962C8B-B14F-4D97-AF65-F5344CB8AC3E}">
        <p14:creationId xmlns:p14="http://schemas.microsoft.com/office/powerpoint/2010/main" val="3525378757"/>
      </p:ext>
    </p:extLst>
  </p:cSld>
  <p:clrMapOvr>
    <a:masterClrMapping/>
  </p:clrMapOvr>
  <p:extLst>
    <p:ext uri="{DCECCB84-F9BA-43D5-87BE-67443E8EF086}">
      <p15:sldGuideLst xmlns:p15="http://schemas.microsoft.com/office/powerpoint/2012/main">
        <p15:guide id="1" pos="656">
          <p15:clr>
            <a:srgbClr val="FA7B17"/>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ext One Column" type="tx">
  <p:cSld name="Text One Column">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18600" y="475200"/>
            <a:ext cx="7212600" cy="613200"/>
          </a:xfrm>
          <a:prstGeom prst="rect">
            <a:avLst/>
          </a:prstGeom>
        </p:spPr>
        <p:txBody>
          <a:bodyPr spcFirstLastPara="1" wrap="square" lIns="91425" tIns="91425" rIns="91425" bIns="91425" anchor="t" anchorCtr="0">
            <a:noAutofit/>
          </a:bodyPr>
          <a:lstStyle>
            <a:lvl1pPr lvl="0">
              <a:spcBef>
                <a:spcPts val="0"/>
              </a:spcBef>
              <a:spcAft>
                <a:spcPts val="0"/>
              </a:spcAft>
              <a:buSzPts val="1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5" name="Google Shape;15;p4"/>
          <p:cNvSpPr txBox="1">
            <a:spLocks noGrp="1"/>
          </p:cNvSpPr>
          <p:nvPr>
            <p:ph type="sldNum" idx="12"/>
          </p:nvPr>
        </p:nvSpPr>
        <p:spPr>
          <a:xfrm>
            <a:off x="7951883" y="5362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6" name="Google Shape;16;p4"/>
          <p:cNvSpPr txBox="1">
            <a:spLocks noGrp="1"/>
          </p:cNvSpPr>
          <p:nvPr>
            <p:ph type="body" idx="1"/>
          </p:nvPr>
        </p:nvSpPr>
        <p:spPr>
          <a:xfrm>
            <a:off x="618600" y="1152475"/>
            <a:ext cx="7801200" cy="3416400"/>
          </a:xfrm>
          <a:prstGeom prst="rect">
            <a:avLst/>
          </a:prstGeom>
        </p:spPr>
        <p:txBody>
          <a:bodyPr spcFirstLastPara="1" wrap="square" lIns="91425" tIns="91425" rIns="91425" bIns="91425" anchor="t" anchorCtr="0">
            <a:noAutofit/>
          </a:bodyPr>
          <a:lstStyle>
            <a:lvl1pPr marL="457200" lvl="0" indent="-298450" rtl="0">
              <a:lnSpc>
                <a:spcPct val="133000"/>
              </a:lnSpc>
              <a:spcBef>
                <a:spcPts val="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1pPr>
            <a:lvl2pPr marL="914400" lvl="1"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2pPr>
            <a:lvl3pPr marL="1371600" lvl="2"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3pPr>
            <a:lvl4pPr marL="1828800" lvl="3"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4pPr>
            <a:lvl5pPr marL="2286000" lvl="4"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5pPr>
            <a:lvl6pPr marL="2743200" lvl="5"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6pPr>
            <a:lvl7pPr marL="3200400" lvl="6"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7pPr>
            <a:lvl8pPr marL="3657600" lvl="7"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8pPr>
            <a:lvl9pPr marL="4114800" lvl="8" indent="-298450" rtl="0">
              <a:lnSpc>
                <a:spcPct val="133000"/>
              </a:lnSpc>
              <a:spcBef>
                <a:spcPts val="200"/>
              </a:spcBef>
              <a:spcAft>
                <a:spcPts val="200"/>
              </a:spcAft>
              <a:buClr>
                <a:srgbClr val="2C2C2E"/>
              </a:buClr>
              <a:buSzPts val="1100"/>
              <a:buFont typeface="Merriweather"/>
              <a:buChar char="■"/>
              <a:defRPr sz="1100">
                <a:solidFill>
                  <a:srgbClr val="2C2C2E"/>
                </a:solidFill>
                <a:latin typeface="Merriweather"/>
                <a:ea typeface="Merriweather"/>
                <a:cs typeface="Merriweather"/>
                <a:sym typeface="Merriweather"/>
              </a:defRPr>
            </a:lvl9pPr>
          </a:lstStyle>
          <a:p>
            <a:endParaRPr/>
          </a:p>
        </p:txBody>
      </p:sp>
    </p:spTree>
    <p:extLst>
      <p:ext uri="{BB962C8B-B14F-4D97-AF65-F5344CB8AC3E}">
        <p14:creationId xmlns:p14="http://schemas.microsoft.com/office/powerpoint/2010/main" val="1441432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xt Two Columns" type="twoColTx">
  <p:cSld name="Text Two Columns">
    <p:spTree>
      <p:nvGrpSpPr>
        <p:cNvPr id="1" name="Shape 17"/>
        <p:cNvGrpSpPr/>
        <p:nvPr/>
      </p:nvGrpSpPr>
      <p:grpSpPr>
        <a:xfrm>
          <a:off x="0" y="0"/>
          <a:ext cx="0" cy="0"/>
          <a:chOff x="0" y="0"/>
          <a:chExt cx="0" cy="0"/>
        </a:xfrm>
      </p:grpSpPr>
      <p:sp>
        <p:nvSpPr>
          <p:cNvPr id="18" name="Google Shape;18;p5"/>
          <p:cNvSpPr txBox="1">
            <a:spLocks noGrp="1"/>
          </p:cNvSpPr>
          <p:nvPr>
            <p:ph type="title"/>
          </p:nvPr>
        </p:nvSpPr>
        <p:spPr>
          <a:xfrm>
            <a:off x="618600" y="475200"/>
            <a:ext cx="7212600" cy="613200"/>
          </a:xfrm>
          <a:prstGeom prst="rect">
            <a:avLst/>
          </a:prstGeom>
        </p:spPr>
        <p:txBody>
          <a:bodyPr spcFirstLastPara="1" wrap="square" lIns="91425" tIns="91425" rIns="91425" bIns="91425" anchor="t" anchorCtr="0">
            <a:noAutofit/>
          </a:bodyPr>
          <a:lstStyle>
            <a:lvl1pPr lvl="0">
              <a:spcBef>
                <a:spcPts val="0"/>
              </a:spcBef>
              <a:spcAft>
                <a:spcPts val="0"/>
              </a:spcAft>
              <a:buSzPts val="1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9" name="Google Shape;19;p5"/>
          <p:cNvSpPr txBox="1">
            <a:spLocks noGrp="1"/>
          </p:cNvSpPr>
          <p:nvPr>
            <p:ph type="sldNum" idx="12"/>
          </p:nvPr>
        </p:nvSpPr>
        <p:spPr>
          <a:xfrm>
            <a:off x="7951883" y="5362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0" name="Google Shape;20;p5"/>
          <p:cNvSpPr txBox="1">
            <a:spLocks noGrp="1"/>
          </p:cNvSpPr>
          <p:nvPr>
            <p:ph type="body" idx="1"/>
          </p:nvPr>
        </p:nvSpPr>
        <p:spPr>
          <a:xfrm>
            <a:off x="618600" y="1152475"/>
            <a:ext cx="3764700" cy="3416400"/>
          </a:xfrm>
          <a:prstGeom prst="rect">
            <a:avLst/>
          </a:prstGeom>
        </p:spPr>
        <p:txBody>
          <a:bodyPr spcFirstLastPara="1" wrap="square" lIns="91425" tIns="91425" rIns="91425" bIns="91425" anchor="t" anchorCtr="0">
            <a:noAutofit/>
          </a:bodyPr>
          <a:lstStyle>
            <a:lvl1pPr marL="457200" lvl="0" indent="-298450" rtl="0">
              <a:lnSpc>
                <a:spcPct val="133000"/>
              </a:lnSpc>
              <a:spcBef>
                <a:spcPts val="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1pPr>
            <a:lvl2pPr marL="914400" lvl="1"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2pPr>
            <a:lvl3pPr marL="1371600" lvl="2"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3pPr>
            <a:lvl4pPr marL="1828800" lvl="3"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4pPr>
            <a:lvl5pPr marL="2286000" lvl="4"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5pPr>
            <a:lvl6pPr marL="2743200" lvl="5"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6pPr>
            <a:lvl7pPr marL="3200400" lvl="6"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7pPr>
            <a:lvl8pPr marL="3657600" lvl="7"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8pPr>
            <a:lvl9pPr marL="4114800" lvl="8" indent="-298450" rtl="0">
              <a:lnSpc>
                <a:spcPct val="133000"/>
              </a:lnSpc>
              <a:spcBef>
                <a:spcPts val="200"/>
              </a:spcBef>
              <a:spcAft>
                <a:spcPts val="200"/>
              </a:spcAft>
              <a:buClr>
                <a:srgbClr val="2C2C2E"/>
              </a:buClr>
              <a:buSzPts val="1100"/>
              <a:buFont typeface="Merriweather"/>
              <a:buChar char="■"/>
              <a:defRPr sz="1100">
                <a:solidFill>
                  <a:srgbClr val="2C2C2E"/>
                </a:solidFill>
                <a:latin typeface="Merriweather"/>
                <a:ea typeface="Merriweather"/>
                <a:cs typeface="Merriweather"/>
                <a:sym typeface="Merriweather"/>
              </a:defRPr>
            </a:lvl9pPr>
          </a:lstStyle>
          <a:p>
            <a:endParaRPr/>
          </a:p>
        </p:txBody>
      </p:sp>
      <p:sp>
        <p:nvSpPr>
          <p:cNvPr id="21" name="Google Shape;21;p5"/>
          <p:cNvSpPr txBox="1">
            <a:spLocks noGrp="1"/>
          </p:cNvSpPr>
          <p:nvPr>
            <p:ph type="body" idx="2"/>
          </p:nvPr>
        </p:nvSpPr>
        <p:spPr>
          <a:xfrm>
            <a:off x="4640100" y="1152475"/>
            <a:ext cx="3764700" cy="3416400"/>
          </a:xfrm>
          <a:prstGeom prst="rect">
            <a:avLst/>
          </a:prstGeom>
        </p:spPr>
        <p:txBody>
          <a:bodyPr spcFirstLastPara="1" wrap="square" lIns="91425" tIns="91425" rIns="91425" bIns="91425" anchor="t" anchorCtr="0">
            <a:noAutofit/>
          </a:bodyPr>
          <a:lstStyle>
            <a:lvl1pPr marL="457200" lvl="0" indent="-298450" rtl="0">
              <a:lnSpc>
                <a:spcPct val="133000"/>
              </a:lnSpc>
              <a:spcBef>
                <a:spcPts val="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1pPr>
            <a:lvl2pPr marL="914400" lvl="1"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2pPr>
            <a:lvl3pPr marL="1371600" lvl="2"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3pPr>
            <a:lvl4pPr marL="1828800" lvl="3"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4pPr>
            <a:lvl5pPr marL="2286000" lvl="4"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5pPr>
            <a:lvl6pPr marL="2743200" lvl="5"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6pPr>
            <a:lvl7pPr marL="3200400" lvl="6"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7pPr>
            <a:lvl8pPr marL="3657600" lvl="7" indent="-298450" rtl="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8pPr>
            <a:lvl9pPr marL="4114800" lvl="8" indent="-298450" rtl="0">
              <a:lnSpc>
                <a:spcPct val="133000"/>
              </a:lnSpc>
              <a:spcBef>
                <a:spcPts val="200"/>
              </a:spcBef>
              <a:spcAft>
                <a:spcPts val="200"/>
              </a:spcAft>
              <a:buClr>
                <a:srgbClr val="2C2C2E"/>
              </a:buClr>
              <a:buSzPts val="1100"/>
              <a:buFont typeface="Merriweather"/>
              <a:buChar char="■"/>
              <a:defRPr sz="1100">
                <a:solidFill>
                  <a:srgbClr val="2C2C2E"/>
                </a:solidFill>
                <a:latin typeface="Merriweather"/>
                <a:ea typeface="Merriweather"/>
                <a:cs typeface="Merriweather"/>
                <a:sym typeface="Merriweather"/>
              </a:defRPr>
            </a:lvl9pPr>
          </a:lstStyle>
          <a:p>
            <a:endParaRPr/>
          </a:p>
        </p:txBody>
      </p:sp>
    </p:spTree>
    <p:extLst>
      <p:ext uri="{BB962C8B-B14F-4D97-AF65-F5344CB8AC3E}">
        <p14:creationId xmlns:p14="http://schemas.microsoft.com/office/powerpoint/2010/main" val="2526168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49E85C-44F5-4B7A-898D-4C28E1082E8E}" type="datetime1">
              <a:rPr lang="en-US" smtClean="0"/>
              <a:t>6/2/2024</a:t>
            </a:fld>
            <a:endParaRPr lang="en-US" dirty="0"/>
          </a:p>
        </p:txBody>
      </p:sp>
      <p:sp>
        <p:nvSpPr>
          <p:cNvPr id="5" name="Footer Placeholder 4"/>
          <p:cNvSpPr>
            <a:spLocks noGrp="1"/>
          </p:cNvSpPr>
          <p:nvPr>
            <p:ph type="ftr" sz="quarter" idx="11"/>
          </p:nvPr>
        </p:nvSpPr>
        <p:spPr/>
        <p:txBody>
          <a:bodyPr/>
          <a:lstStyle/>
          <a:p>
            <a:r>
              <a:rPr lang="en-US"/>
              <a:t>Utilizing AtoM to Promote Decolonizing Archival Description</a:t>
            </a:r>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extLst>
      <p:ext uri="{BB962C8B-B14F-4D97-AF65-F5344CB8AC3E}">
        <p14:creationId xmlns:p14="http://schemas.microsoft.com/office/powerpoint/2010/main" val="20898221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7">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18600" y="475200"/>
            <a:ext cx="7212600" cy="6132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89181A"/>
              </a:buClr>
              <a:buSzPts val="1800"/>
              <a:buFont typeface="Merriweather"/>
              <a:buNone/>
              <a:defRPr sz="1800" b="1" i="0" u="none" strike="noStrike" cap="none">
                <a:solidFill>
                  <a:srgbClr val="89181A"/>
                </a:solidFill>
                <a:latin typeface="Merriweather"/>
                <a:ea typeface="Merriweather"/>
                <a:cs typeface="Merriweather"/>
                <a:sym typeface="Merriweather"/>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18600" y="1152475"/>
            <a:ext cx="7801200" cy="34164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33000"/>
              </a:lnSpc>
              <a:spcBef>
                <a:spcPts val="0"/>
              </a:spcBef>
              <a:spcAft>
                <a:spcPts val="0"/>
              </a:spcAft>
              <a:buClr>
                <a:srgbClr val="2C2C2E"/>
              </a:buClr>
              <a:buSzPts val="1100"/>
              <a:buFont typeface="Merriweather"/>
              <a:buChar char="●"/>
              <a:defRPr sz="1100" b="0" i="0" u="none" strike="noStrike" cap="none">
                <a:solidFill>
                  <a:srgbClr val="2C2C2E"/>
                </a:solidFill>
                <a:latin typeface="Merriweather"/>
                <a:ea typeface="Merriweather"/>
                <a:cs typeface="Merriweather"/>
                <a:sym typeface="Merriweather"/>
              </a:defRPr>
            </a:lvl1pPr>
            <a:lvl2pPr marL="914400" marR="0" lvl="1" indent="-298450" algn="l" rtl="0">
              <a:lnSpc>
                <a:spcPct val="133000"/>
              </a:lnSpc>
              <a:spcBef>
                <a:spcPts val="200"/>
              </a:spcBef>
              <a:spcAft>
                <a:spcPts val="0"/>
              </a:spcAft>
              <a:buClr>
                <a:srgbClr val="2C2C2E"/>
              </a:buClr>
              <a:buSzPts val="1100"/>
              <a:buFont typeface="Merriweather"/>
              <a:buChar char="○"/>
              <a:defRPr sz="1100" b="0" i="0" u="none" strike="noStrike" cap="none">
                <a:solidFill>
                  <a:srgbClr val="2C2C2E"/>
                </a:solidFill>
                <a:latin typeface="Merriweather"/>
                <a:ea typeface="Merriweather"/>
                <a:cs typeface="Merriweather"/>
                <a:sym typeface="Merriweather"/>
              </a:defRPr>
            </a:lvl2pPr>
            <a:lvl3pPr marL="1371600" marR="0" lvl="2" indent="-298450" algn="l" rtl="0">
              <a:lnSpc>
                <a:spcPct val="133000"/>
              </a:lnSpc>
              <a:spcBef>
                <a:spcPts val="200"/>
              </a:spcBef>
              <a:spcAft>
                <a:spcPts val="0"/>
              </a:spcAft>
              <a:buClr>
                <a:srgbClr val="2C2C2E"/>
              </a:buClr>
              <a:buSzPts val="1100"/>
              <a:buFont typeface="Merriweather"/>
              <a:buChar char="■"/>
              <a:defRPr sz="1100" b="0" i="0" u="none" strike="noStrike" cap="none">
                <a:solidFill>
                  <a:srgbClr val="2C2C2E"/>
                </a:solidFill>
                <a:latin typeface="Merriweather"/>
                <a:ea typeface="Merriweather"/>
                <a:cs typeface="Merriweather"/>
                <a:sym typeface="Merriweather"/>
              </a:defRPr>
            </a:lvl3pPr>
            <a:lvl4pPr marL="1828800" marR="0" lvl="3" indent="-298450" algn="l" rtl="0">
              <a:lnSpc>
                <a:spcPct val="133000"/>
              </a:lnSpc>
              <a:spcBef>
                <a:spcPts val="200"/>
              </a:spcBef>
              <a:spcAft>
                <a:spcPts val="0"/>
              </a:spcAft>
              <a:buClr>
                <a:srgbClr val="2C2C2E"/>
              </a:buClr>
              <a:buSzPts val="1100"/>
              <a:buFont typeface="Merriweather"/>
              <a:buChar char="●"/>
              <a:defRPr sz="1100" b="0" i="0" u="none" strike="noStrike" cap="none">
                <a:solidFill>
                  <a:srgbClr val="2C2C2E"/>
                </a:solidFill>
                <a:latin typeface="Merriweather"/>
                <a:ea typeface="Merriweather"/>
                <a:cs typeface="Merriweather"/>
                <a:sym typeface="Merriweather"/>
              </a:defRPr>
            </a:lvl4pPr>
            <a:lvl5pPr marL="2286000" marR="0" lvl="4" indent="-298450" algn="l" rtl="0">
              <a:lnSpc>
                <a:spcPct val="133000"/>
              </a:lnSpc>
              <a:spcBef>
                <a:spcPts val="200"/>
              </a:spcBef>
              <a:spcAft>
                <a:spcPts val="0"/>
              </a:spcAft>
              <a:buClr>
                <a:srgbClr val="2C2C2E"/>
              </a:buClr>
              <a:buSzPts val="1100"/>
              <a:buFont typeface="Merriweather"/>
              <a:buChar char="○"/>
              <a:defRPr sz="1100" b="0" i="0" u="none" strike="noStrike" cap="none">
                <a:solidFill>
                  <a:srgbClr val="2C2C2E"/>
                </a:solidFill>
                <a:latin typeface="Merriweather"/>
                <a:ea typeface="Merriweather"/>
                <a:cs typeface="Merriweather"/>
                <a:sym typeface="Merriweather"/>
              </a:defRPr>
            </a:lvl5pPr>
            <a:lvl6pPr marL="2743200" marR="0" lvl="5" indent="-298450" algn="l" rtl="0">
              <a:lnSpc>
                <a:spcPct val="133000"/>
              </a:lnSpc>
              <a:spcBef>
                <a:spcPts val="200"/>
              </a:spcBef>
              <a:spcAft>
                <a:spcPts val="0"/>
              </a:spcAft>
              <a:buClr>
                <a:srgbClr val="2C2C2E"/>
              </a:buClr>
              <a:buSzPts val="1100"/>
              <a:buFont typeface="Merriweather"/>
              <a:buChar char="■"/>
              <a:defRPr sz="1100" b="0" i="0" u="none" strike="noStrike" cap="none">
                <a:solidFill>
                  <a:srgbClr val="2C2C2E"/>
                </a:solidFill>
                <a:latin typeface="Merriweather"/>
                <a:ea typeface="Merriweather"/>
                <a:cs typeface="Merriweather"/>
                <a:sym typeface="Merriweather"/>
              </a:defRPr>
            </a:lvl6pPr>
            <a:lvl7pPr marL="3200400" marR="0" lvl="6" indent="-298450" algn="l" rtl="0">
              <a:lnSpc>
                <a:spcPct val="133000"/>
              </a:lnSpc>
              <a:spcBef>
                <a:spcPts val="200"/>
              </a:spcBef>
              <a:spcAft>
                <a:spcPts val="0"/>
              </a:spcAft>
              <a:buClr>
                <a:srgbClr val="2C2C2E"/>
              </a:buClr>
              <a:buSzPts val="1100"/>
              <a:buFont typeface="Merriweather"/>
              <a:buChar char="●"/>
              <a:defRPr sz="1100" b="0" i="0" u="none" strike="noStrike" cap="none">
                <a:solidFill>
                  <a:srgbClr val="2C2C2E"/>
                </a:solidFill>
                <a:latin typeface="Merriweather"/>
                <a:ea typeface="Merriweather"/>
                <a:cs typeface="Merriweather"/>
                <a:sym typeface="Merriweather"/>
              </a:defRPr>
            </a:lvl7pPr>
            <a:lvl8pPr marL="3657600" marR="0" lvl="7" indent="-298450" algn="l" rtl="0">
              <a:lnSpc>
                <a:spcPct val="133000"/>
              </a:lnSpc>
              <a:spcBef>
                <a:spcPts val="200"/>
              </a:spcBef>
              <a:spcAft>
                <a:spcPts val="0"/>
              </a:spcAft>
              <a:buClr>
                <a:srgbClr val="2C2C2E"/>
              </a:buClr>
              <a:buSzPts val="1100"/>
              <a:buFont typeface="Merriweather"/>
              <a:buChar char="○"/>
              <a:defRPr sz="1100" b="0" i="0" u="none" strike="noStrike" cap="none">
                <a:solidFill>
                  <a:srgbClr val="2C2C2E"/>
                </a:solidFill>
                <a:latin typeface="Merriweather"/>
                <a:ea typeface="Merriweather"/>
                <a:cs typeface="Merriweather"/>
                <a:sym typeface="Merriweather"/>
              </a:defRPr>
            </a:lvl8pPr>
            <a:lvl9pPr marL="4114800" marR="0" lvl="8" indent="-298450" algn="l" rtl="0">
              <a:lnSpc>
                <a:spcPct val="133000"/>
              </a:lnSpc>
              <a:spcBef>
                <a:spcPts val="200"/>
              </a:spcBef>
              <a:spcAft>
                <a:spcPts val="200"/>
              </a:spcAft>
              <a:buClr>
                <a:srgbClr val="2C2C2E"/>
              </a:buClr>
              <a:buSzPts val="1100"/>
              <a:buFont typeface="Merriweather"/>
              <a:buChar char="■"/>
              <a:defRPr sz="1100" b="0" i="0" u="none" strike="noStrike" cap="none">
                <a:solidFill>
                  <a:srgbClr val="2C2C2E"/>
                </a:solidFill>
                <a:latin typeface="Merriweather"/>
                <a:ea typeface="Merriweather"/>
                <a:cs typeface="Merriweather"/>
                <a:sym typeface="Merriweather"/>
              </a:defRPr>
            </a:lvl9pPr>
          </a:lstStyle>
          <a:p>
            <a:endParaRPr/>
          </a:p>
        </p:txBody>
      </p:sp>
      <p:sp>
        <p:nvSpPr>
          <p:cNvPr id="8" name="Google Shape;8;p1"/>
          <p:cNvSpPr txBox="1">
            <a:spLocks noGrp="1"/>
          </p:cNvSpPr>
          <p:nvPr>
            <p:ph type="sldNum" idx="12"/>
          </p:nvPr>
        </p:nvSpPr>
        <p:spPr>
          <a:xfrm>
            <a:off x="7951883" y="536292"/>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1pPr>
            <a:lvl2pPr marL="0" marR="0" lvl="1" indent="0" algn="r" rtl="0">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2pPr>
            <a:lvl3pPr marL="0" marR="0" lvl="2" indent="0" algn="r" rtl="0">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3pPr>
            <a:lvl4pPr marL="0" marR="0" lvl="3" indent="0" algn="r" rtl="0">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4pPr>
            <a:lvl5pPr marL="0" marR="0" lvl="4" indent="0" algn="r" rtl="0">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5pPr>
            <a:lvl6pPr marL="0" marR="0" lvl="5" indent="0" algn="r" rtl="0">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6pPr>
            <a:lvl7pPr marL="0" marR="0" lvl="6" indent="0" algn="r" rtl="0">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7pPr>
            <a:lvl8pPr marL="0" marR="0" lvl="7" indent="0" algn="r" rtl="0">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8pPr>
            <a:lvl9pPr marL="0" marR="0" lvl="8" indent="0" algn="r" rtl="0">
              <a:lnSpc>
                <a:spcPct val="100000"/>
              </a:lnSpc>
              <a:spcBef>
                <a:spcPts val="0"/>
              </a:spcBef>
              <a:spcAft>
                <a:spcPts val="0"/>
              </a:spcAft>
              <a:buClr>
                <a:srgbClr val="000000"/>
              </a:buClr>
              <a:buSzPts val="1100"/>
              <a:buFont typeface="Arial"/>
              <a:buNone/>
              <a:defRPr sz="1100" b="0" i="0" u="none" strike="noStrike" cap="none">
                <a:solidFill>
                  <a:srgbClr val="C1512E"/>
                </a:solidFill>
                <a:latin typeface="Merriweather"/>
                <a:ea typeface="Merriweather"/>
                <a:cs typeface="Merriweather"/>
                <a:sym typeface="Merriweather"/>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56">
          <p15:clr>
            <a:srgbClr val="EA4335"/>
          </p15:clr>
        </p15:guide>
        <p15:guide id="2" pos="5304">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18600" y="475200"/>
            <a:ext cx="7212600" cy="6132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rgbClr val="89181A"/>
              </a:buClr>
              <a:buSzPts val="1800"/>
              <a:buFont typeface="Merriweather"/>
              <a:buNone/>
              <a:defRPr sz="1800" b="1">
                <a:solidFill>
                  <a:srgbClr val="89181A"/>
                </a:solidFill>
                <a:latin typeface="Merriweather"/>
                <a:ea typeface="Merriweather"/>
                <a:cs typeface="Merriweather"/>
                <a:sym typeface="Merriweather"/>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618600" y="1152475"/>
            <a:ext cx="7801200" cy="3416400"/>
          </a:xfrm>
          <a:prstGeom prst="rect">
            <a:avLst/>
          </a:prstGeom>
          <a:noFill/>
          <a:ln>
            <a:noFill/>
          </a:ln>
        </p:spPr>
        <p:txBody>
          <a:bodyPr spcFirstLastPara="1" wrap="square" lIns="91425" tIns="91425" rIns="91425" bIns="91425" anchor="t" anchorCtr="0">
            <a:noAutofit/>
          </a:bodyPr>
          <a:lstStyle>
            <a:lvl1pPr marL="457200" lvl="0" indent="-298450">
              <a:lnSpc>
                <a:spcPct val="133000"/>
              </a:lnSpc>
              <a:spcBef>
                <a:spcPts val="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1pPr>
            <a:lvl2pPr marL="914400" lvl="1" indent="-29845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2pPr>
            <a:lvl3pPr marL="1371600" lvl="2" indent="-29845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3pPr>
            <a:lvl4pPr marL="1828800" lvl="3" indent="-29845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4pPr>
            <a:lvl5pPr marL="2286000" lvl="4" indent="-29845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5pPr>
            <a:lvl6pPr marL="2743200" lvl="5" indent="-29845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6pPr>
            <a:lvl7pPr marL="3200400" lvl="6" indent="-29845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7pPr>
            <a:lvl8pPr marL="3657600" lvl="7" indent="-298450">
              <a:lnSpc>
                <a:spcPct val="133000"/>
              </a:lnSpc>
              <a:spcBef>
                <a:spcPts val="200"/>
              </a:spcBef>
              <a:spcAft>
                <a:spcPts val="0"/>
              </a:spcAft>
              <a:buClr>
                <a:srgbClr val="2C2C2E"/>
              </a:buClr>
              <a:buSzPts val="1100"/>
              <a:buFont typeface="Merriweather"/>
              <a:buChar char="○"/>
              <a:defRPr sz="1100">
                <a:solidFill>
                  <a:srgbClr val="2C2C2E"/>
                </a:solidFill>
                <a:latin typeface="Merriweather"/>
                <a:ea typeface="Merriweather"/>
                <a:cs typeface="Merriweather"/>
                <a:sym typeface="Merriweather"/>
              </a:defRPr>
            </a:lvl8pPr>
            <a:lvl9pPr marL="4114800" lvl="8" indent="-298450">
              <a:lnSpc>
                <a:spcPct val="133000"/>
              </a:lnSpc>
              <a:spcBef>
                <a:spcPts val="200"/>
              </a:spcBef>
              <a:spcAft>
                <a:spcPts val="200"/>
              </a:spcAft>
              <a:buClr>
                <a:srgbClr val="2C2C2E"/>
              </a:buClr>
              <a:buSzPts val="1100"/>
              <a:buFont typeface="Merriweather"/>
              <a:buChar char="■"/>
              <a:defRPr sz="1100">
                <a:solidFill>
                  <a:srgbClr val="2C2C2E"/>
                </a:solidFill>
                <a:latin typeface="Merriweather"/>
                <a:ea typeface="Merriweather"/>
                <a:cs typeface="Merriweather"/>
                <a:sym typeface="Merriweather"/>
              </a:defRPr>
            </a:lvl9pPr>
          </a:lstStyle>
          <a:p>
            <a:endParaRPr/>
          </a:p>
        </p:txBody>
      </p:sp>
      <p:sp>
        <p:nvSpPr>
          <p:cNvPr id="8" name="Google Shape;8;p1"/>
          <p:cNvSpPr txBox="1">
            <a:spLocks noGrp="1"/>
          </p:cNvSpPr>
          <p:nvPr>
            <p:ph type="sldNum" idx="12"/>
          </p:nvPr>
        </p:nvSpPr>
        <p:spPr>
          <a:xfrm>
            <a:off x="7951883" y="536292"/>
            <a:ext cx="548700" cy="393600"/>
          </a:xfrm>
          <a:prstGeom prst="rect">
            <a:avLst/>
          </a:prstGeom>
          <a:noFill/>
          <a:ln>
            <a:noFill/>
          </a:ln>
        </p:spPr>
        <p:txBody>
          <a:bodyPr spcFirstLastPara="1" wrap="square" lIns="91425" tIns="91425" rIns="91425" bIns="91425" anchor="ctr" anchorCtr="0">
            <a:normAutofit/>
          </a:bodyPr>
          <a:lstStyle>
            <a:lvl1pPr lvl="0" algn="r">
              <a:buNone/>
              <a:defRPr sz="1100">
                <a:solidFill>
                  <a:srgbClr val="C1512E"/>
                </a:solidFill>
                <a:latin typeface="Merriweather"/>
                <a:ea typeface="Merriweather"/>
                <a:cs typeface="Merriweather"/>
                <a:sym typeface="Merriweather"/>
              </a:defRPr>
            </a:lvl1pPr>
            <a:lvl2pPr lvl="1" algn="r">
              <a:buNone/>
              <a:defRPr sz="1100">
                <a:solidFill>
                  <a:srgbClr val="C1512E"/>
                </a:solidFill>
                <a:latin typeface="Merriweather"/>
                <a:ea typeface="Merriweather"/>
                <a:cs typeface="Merriweather"/>
                <a:sym typeface="Merriweather"/>
              </a:defRPr>
            </a:lvl2pPr>
            <a:lvl3pPr lvl="2" algn="r">
              <a:buNone/>
              <a:defRPr sz="1100">
                <a:solidFill>
                  <a:srgbClr val="C1512E"/>
                </a:solidFill>
                <a:latin typeface="Merriweather"/>
                <a:ea typeface="Merriweather"/>
                <a:cs typeface="Merriweather"/>
                <a:sym typeface="Merriweather"/>
              </a:defRPr>
            </a:lvl3pPr>
            <a:lvl4pPr lvl="3" algn="r">
              <a:buNone/>
              <a:defRPr sz="1100">
                <a:solidFill>
                  <a:srgbClr val="C1512E"/>
                </a:solidFill>
                <a:latin typeface="Merriweather"/>
                <a:ea typeface="Merriweather"/>
                <a:cs typeface="Merriweather"/>
                <a:sym typeface="Merriweather"/>
              </a:defRPr>
            </a:lvl4pPr>
            <a:lvl5pPr lvl="4" algn="r">
              <a:buNone/>
              <a:defRPr sz="1100">
                <a:solidFill>
                  <a:srgbClr val="C1512E"/>
                </a:solidFill>
                <a:latin typeface="Merriweather"/>
                <a:ea typeface="Merriweather"/>
                <a:cs typeface="Merriweather"/>
                <a:sym typeface="Merriweather"/>
              </a:defRPr>
            </a:lvl5pPr>
            <a:lvl6pPr lvl="5" algn="r">
              <a:buNone/>
              <a:defRPr sz="1100">
                <a:solidFill>
                  <a:srgbClr val="C1512E"/>
                </a:solidFill>
                <a:latin typeface="Merriweather"/>
                <a:ea typeface="Merriweather"/>
                <a:cs typeface="Merriweather"/>
                <a:sym typeface="Merriweather"/>
              </a:defRPr>
            </a:lvl6pPr>
            <a:lvl7pPr lvl="6" algn="r">
              <a:buNone/>
              <a:defRPr sz="1100">
                <a:solidFill>
                  <a:srgbClr val="C1512E"/>
                </a:solidFill>
                <a:latin typeface="Merriweather"/>
                <a:ea typeface="Merriweather"/>
                <a:cs typeface="Merriweather"/>
                <a:sym typeface="Merriweather"/>
              </a:defRPr>
            </a:lvl7pPr>
            <a:lvl8pPr lvl="7" algn="r">
              <a:buNone/>
              <a:defRPr sz="1100">
                <a:solidFill>
                  <a:srgbClr val="C1512E"/>
                </a:solidFill>
                <a:latin typeface="Merriweather"/>
                <a:ea typeface="Merriweather"/>
                <a:cs typeface="Merriweather"/>
                <a:sym typeface="Merriweather"/>
              </a:defRPr>
            </a:lvl8pPr>
            <a:lvl9pPr lvl="8" algn="r">
              <a:buNone/>
              <a:defRPr sz="1100">
                <a:solidFill>
                  <a:srgbClr val="C1512E"/>
                </a:solidFill>
                <a:latin typeface="Merriweather"/>
                <a:ea typeface="Merriweather"/>
                <a:cs typeface="Merriweather"/>
                <a:sym typeface="Merriweather"/>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649275086"/>
      </p:ext>
    </p:extLst>
  </p:cSld>
  <p:clrMap bg1="lt1" tx1="dk1" bg2="dk2" tx2="lt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56">
          <p15:clr>
            <a:srgbClr val="EA4335"/>
          </p15:clr>
        </p15:guide>
        <p15:guide id="2" pos="5304">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5.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extLst>
              <a:ext uri="{BEBA8EAE-BF5A-486C-A8C5-ECC9F3942E4B}">
                <a14:imgProps xmlns:a14="http://schemas.microsoft.com/office/drawing/2010/main">
                  <a14:imgLayer r:embed="rId4">
                    <a14:imgEffect>
                      <a14:sharpenSoften amount="7000"/>
                    </a14:imgEffect>
                    <a14:imgEffect>
                      <a14:brightnessContrast bright="10000" contrast="15000"/>
                    </a14:imgEffect>
                  </a14:imgLayer>
                </a14:imgProps>
              </a:ext>
            </a:extLst>
          </a:blip>
          <a:stretch>
            <a:fillRect/>
          </a:stretch>
        </a:blipFill>
        <a:effectLst/>
      </p:bgPr>
    </p:bg>
    <p:spTree>
      <p:nvGrpSpPr>
        <p:cNvPr id="1" name="Shape 31"/>
        <p:cNvGrpSpPr/>
        <p:nvPr/>
      </p:nvGrpSpPr>
      <p:grpSpPr>
        <a:xfrm>
          <a:off x="0" y="0"/>
          <a:ext cx="0" cy="0"/>
          <a:chOff x="0" y="0"/>
          <a:chExt cx="0" cy="0"/>
        </a:xfrm>
      </p:grpSpPr>
      <p:sp>
        <p:nvSpPr>
          <p:cNvPr id="7" name="Subtitle 6">
            <a:extLst>
              <a:ext uri="{FF2B5EF4-FFF2-40B4-BE49-F238E27FC236}">
                <a16:creationId xmlns:a16="http://schemas.microsoft.com/office/drawing/2014/main" id="{BD0BD03C-8B58-8111-636C-94C07218F9B5}"/>
              </a:ext>
            </a:extLst>
          </p:cNvPr>
          <p:cNvSpPr>
            <a:spLocks noGrp="1"/>
          </p:cNvSpPr>
          <p:nvPr>
            <p:ph type="subTitle" idx="1"/>
          </p:nvPr>
        </p:nvSpPr>
        <p:spPr>
          <a:xfrm>
            <a:off x="80682" y="1986808"/>
            <a:ext cx="4491317" cy="1112739"/>
          </a:xfrm>
        </p:spPr>
        <p:txBody>
          <a:bodyPr/>
          <a:lstStyle/>
          <a:p>
            <a:pPr marL="158750" indent="0"/>
            <a:br>
              <a:rPr lang="en-US" sz="1400" dirty="0"/>
            </a:br>
            <a:endParaRPr lang="en-US" sz="1400" dirty="0"/>
          </a:p>
        </p:txBody>
      </p:sp>
      <p:sp>
        <p:nvSpPr>
          <p:cNvPr id="3" name="Title 2">
            <a:extLst>
              <a:ext uri="{FF2B5EF4-FFF2-40B4-BE49-F238E27FC236}">
                <a16:creationId xmlns:a16="http://schemas.microsoft.com/office/drawing/2014/main" id="{1CAC101A-D78E-6D65-31EA-F630C148D595}"/>
              </a:ext>
            </a:extLst>
          </p:cNvPr>
          <p:cNvSpPr>
            <a:spLocks noGrp="1"/>
          </p:cNvSpPr>
          <p:nvPr>
            <p:ph type="ctrTitle"/>
          </p:nvPr>
        </p:nvSpPr>
        <p:spPr>
          <a:xfrm>
            <a:off x="399790" y="552783"/>
            <a:ext cx="3943609" cy="1245243"/>
          </a:xfrm>
        </p:spPr>
        <p:txBody>
          <a:bodyPr/>
          <a:lstStyle/>
          <a:p>
            <a:pPr algn="ctr"/>
            <a:r>
              <a:rPr kumimoji="0" lang="en-US" sz="2400" b="0" i="0" u="none" strike="noStrike" kern="0" cap="none" spc="0" normalizeH="0" baseline="0" noProof="0" dirty="0">
                <a:ln>
                  <a:noFill/>
                </a:ln>
                <a:solidFill>
                  <a:srgbClr val="FFFFFF"/>
                </a:solidFill>
                <a:effectLst/>
                <a:uLnTx/>
                <a:uFillTx/>
                <a:latin typeface="Merriweather" panose="00000500000000000000" pitchFamily="2" charset="0"/>
                <a:sym typeface="Merriweather"/>
              </a:rPr>
              <a:t>A Juridical Paper Trail or Sacred Knowledge: </a:t>
            </a:r>
            <a:endParaRPr lang="en-US" b="0" dirty="0">
              <a:latin typeface="Merriweather" panose="00000500000000000000" pitchFamily="2" charset="0"/>
            </a:endParaRPr>
          </a:p>
        </p:txBody>
      </p:sp>
      <p:sp>
        <p:nvSpPr>
          <p:cNvPr id="4" name="TextBox 3">
            <a:extLst>
              <a:ext uri="{FF2B5EF4-FFF2-40B4-BE49-F238E27FC236}">
                <a16:creationId xmlns:a16="http://schemas.microsoft.com/office/drawing/2014/main" id="{96AB4A54-93A4-EDE7-5642-5A452885D400}"/>
              </a:ext>
            </a:extLst>
          </p:cNvPr>
          <p:cNvSpPr txBox="1"/>
          <p:nvPr/>
        </p:nvSpPr>
        <p:spPr>
          <a:xfrm>
            <a:off x="153087" y="2065681"/>
            <a:ext cx="4443844" cy="707886"/>
          </a:xfrm>
          <a:prstGeom prst="rect">
            <a:avLst/>
          </a:prstGeom>
          <a:noFill/>
        </p:spPr>
        <p:txBody>
          <a:bodyPr wrap="none" rtlCol="0">
            <a:spAutoFit/>
          </a:bodyPr>
          <a:lstStyle/>
          <a:p>
            <a:pPr algn="ctr"/>
            <a:r>
              <a:rPr lang="en-US" sz="2000" dirty="0">
                <a:solidFill>
                  <a:schemeClr val="bg1"/>
                </a:solidFill>
                <a:latin typeface="Times New Roman" panose="02020603050405020304" pitchFamily="18" charset="0"/>
                <a:cs typeface="Times New Roman" panose="02020603050405020304" pitchFamily="18" charset="0"/>
              </a:rPr>
              <a:t>Tracing Indigenous experiences of</a:t>
            </a:r>
          </a:p>
          <a:p>
            <a:pPr algn="ctr"/>
            <a:r>
              <a:rPr lang="en-US" sz="2000" dirty="0">
                <a:solidFill>
                  <a:schemeClr val="bg1"/>
                </a:solidFill>
                <a:latin typeface="Times New Roman" panose="02020603050405020304" pitchFamily="18" charset="0"/>
                <a:cs typeface="Times New Roman" panose="02020603050405020304" pitchFamily="18" charset="0"/>
              </a:rPr>
              <a:t>sovereignty in Canada’s Colonial history </a:t>
            </a:r>
          </a:p>
        </p:txBody>
      </p:sp>
      <p:pic>
        <p:nvPicPr>
          <p:cNvPr id="6" name="Picture 5">
            <a:extLst>
              <a:ext uri="{FF2B5EF4-FFF2-40B4-BE49-F238E27FC236}">
                <a16:creationId xmlns:a16="http://schemas.microsoft.com/office/drawing/2014/main" id="{873F3F2A-D814-AC91-57EC-F0E512ED8FBE}"/>
              </a:ext>
            </a:extLst>
          </p:cNvPr>
          <p:cNvPicPr>
            <a:picLocks noChangeAspect="1"/>
          </p:cNvPicPr>
          <p:nvPr/>
        </p:nvPicPr>
        <p:blipFill>
          <a:blip r:embed="rId5"/>
          <a:stretch>
            <a:fillRect/>
          </a:stretch>
        </p:blipFill>
        <p:spPr>
          <a:xfrm>
            <a:off x="5049370" y="285316"/>
            <a:ext cx="3539832" cy="4488289"/>
          </a:xfrm>
          <a:prstGeom prst="rect">
            <a:avLst/>
          </a:prstGeom>
          <a:effectLst>
            <a:softEdge rad="12700"/>
          </a:effectLst>
        </p:spPr>
      </p:pic>
      <p:sp>
        <p:nvSpPr>
          <p:cNvPr id="2" name="TextBox 1">
            <a:extLst>
              <a:ext uri="{FF2B5EF4-FFF2-40B4-BE49-F238E27FC236}">
                <a16:creationId xmlns:a16="http://schemas.microsoft.com/office/drawing/2014/main" id="{8D144EC3-7FDE-449C-A67B-DAA0E869510B}"/>
              </a:ext>
            </a:extLst>
          </p:cNvPr>
          <p:cNvSpPr txBox="1"/>
          <p:nvPr/>
        </p:nvSpPr>
        <p:spPr>
          <a:xfrm>
            <a:off x="2816208" y="3178420"/>
            <a:ext cx="1938351" cy="477054"/>
          </a:xfrm>
          <a:prstGeom prst="rect">
            <a:avLst/>
          </a:prstGeom>
          <a:noFill/>
        </p:spPr>
        <p:txBody>
          <a:bodyPr wrap="none" rtlCol="0">
            <a:spAutoFit/>
          </a:bodyPr>
          <a:lstStyle/>
          <a:p>
            <a:r>
              <a:rPr lang="fr-CA" b="1" dirty="0">
                <a:solidFill>
                  <a:schemeClr val="bg1"/>
                </a:solidFill>
              </a:rPr>
              <a:t>IHHG Seminar, 2024</a:t>
            </a:r>
          </a:p>
          <a:p>
            <a:r>
              <a:rPr lang="fr-CA" sz="1100" i="1" dirty="0">
                <a:solidFill>
                  <a:schemeClr val="bg1"/>
                </a:solidFill>
              </a:rPr>
              <a:t>Raymond Frogner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369E6-4CBC-E102-B43C-81266F2DA241}"/>
              </a:ext>
            </a:extLst>
          </p:cNvPr>
          <p:cNvSpPr>
            <a:spLocks noGrp="1"/>
          </p:cNvSpPr>
          <p:nvPr>
            <p:ph type="title"/>
          </p:nvPr>
        </p:nvSpPr>
        <p:spPr>
          <a:xfrm>
            <a:off x="618600" y="209391"/>
            <a:ext cx="7212600" cy="613200"/>
          </a:xfrm>
        </p:spPr>
        <p:txBody>
          <a:bodyPr/>
          <a:lstStyle/>
          <a:p>
            <a:pPr algn="ctr"/>
            <a:r>
              <a:rPr lang="en-US" dirty="0"/>
              <a:t>Displaced Archives: </a:t>
            </a:r>
            <a:br>
              <a:rPr lang="en-US" dirty="0"/>
            </a:br>
            <a:r>
              <a:rPr lang="en-US" dirty="0"/>
              <a:t>Ft. Albany IRS Quarterly Returns</a:t>
            </a:r>
            <a:br>
              <a:rPr lang="en-US" dirty="0"/>
            </a:br>
            <a:endParaRPr lang="en-US" dirty="0"/>
          </a:p>
        </p:txBody>
      </p:sp>
      <p:sp>
        <p:nvSpPr>
          <p:cNvPr id="3" name="Slide Number Placeholder 2">
            <a:extLst>
              <a:ext uri="{FF2B5EF4-FFF2-40B4-BE49-F238E27FC236}">
                <a16:creationId xmlns:a16="http://schemas.microsoft.com/office/drawing/2014/main" id="{DE46D28F-35F5-48FA-9C8F-A8E9CF5AC6E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10</a:t>
            </a:fld>
            <a:endParaRPr lang="en-US"/>
          </a:p>
        </p:txBody>
      </p:sp>
      <p:sp>
        <p:nvSpPr>
          <p:cNvPr id="7" name="TextBox 6">
            <a:extLst>
              <a:ext uri="{FF2B5EF4-FFF2-40B4-BE49-F238E27FC236}">
                <a16:creationId xmlns:a16="http://schemas.microsoft.com/office/drawing/2014/main" id="{1CE8E3EC-EB1B-0655-DC7A-03CE5BA6C3DE}"/>
              </a:ext>
            </a:extLst>
          </p:cNvPr>
          <p:cNvSpPr txBox="1"/>
          <p:nvPr/>
        </p:nvSpPr>
        <p:spPr>
          <a:xfrm>
            <a:off x="618600" y="929892"/>
            <a:ext cx="7538483" cy="4524315"/>
          </a:xfrm>
          <a:prstGeom prst="rect">
            <a:avLst/>
          </a:prstGeom>
          <a:noFill/>
        </p:spPr>
        <p:txBody>
          <a:bodyPr wrap="square">
            <a:spAutoFit/>
          </a:bodyPr>
          <a:lstStyle/>
          <a:p>
            <a:r>
              <a:rPr lang="en-US" sz="1800" i="1" dirty="0"/>
              <a:t>The Department has just received the September quarter return of the Albany Indian Residential School… The names of the pupils numbered as follows were shown on the June quarter return but do not appear on the September return, although no application has been received for their discharge: </a:t>
            </a:r>
          </a:p>
          <a:p>
            <a:endParaRPr lang="en-US" dirty="0"/>
          </a:p>
          <a:p>
            <a:pPr algn="ctr"/>
            <a:r>
              <a:rPr lang="en-US" sz="1600" dirty="0"/>
              <a:t>No. 105	No. 126	No. 0130	No. 0163</a:t>
            </a:r>
          </a:p>
          <a:p>
            <a:pPr algn="ctr"/>
            <a:r>
              <a:rPr lang="en-US" sz="1600" dirty="0"/>
              <a:t>No. 111	No. 127	No. 0139	No. 0166</a:t>
            </a:r>
          </a:p>
          <a:p>
            <a:pPr algn="ctr"/>
            <a:r>
              <a:rPr lang="en-US" sz="1600" dirty="0"/>
              <a:t>No. 113 	No.128	No.0152	No.0167</a:t>
            </a:r>
          </a:p>
          <a:p>
            <a:pPr algn="ctr"/>
            <a:r>
              <a:rPr lang="en-US" sz="1600" dirty="0"/>
              <a:t>No.114	No.133	No.0155	No.0168</a:t>
            </a:r>
          </a:p>
          <a:p>
            <a:pPr algn="ctr"/>
            <a:r>
              <a:rPr lang="en-US" sz="1600" dirty="0"/>
              <a:t>No.115	No.134	No.0157	No.0170</a:t>
            </a:r>
          </a:p>
          <a:p>
            <a:pPr algn="ctr"/>
            <a:r>
              <a:rPr lang="en-US" sz="1600" dirty="0"/>
              <a:t>No.116	No.136	No.0159	No.0176</a:t>
            </a:r>
          </a:p>
          <a:p>
            <a:pPr algn="ctr"/>
            <a:r>
              <a:rPr lang="en-US" sz="1600" dirty="0"/>
              <a:t>No.120	No.078	No.0160	No.0180</a:t>
            </a:r>
          </a:p>
          <a:p>
            <a:pPr algn="ctr"/>
            <a:r>
              <a:rPr lang="en-US" sz="1600" dirty="0"/>
              <a:t>No.121	No.0106	No.0161   </a:t>
            </a:r>
          </a:p>
          <a:p>
            <a:pPr algn="ctr"/>
            <a:endParaRPr lang="en-US" dirty="0"/>
          </a:p>
          <a:p>
            <a:r>
              <a:rPr lang="en-US" dirty="0"/>
              <a:t>	</a:t>
            </a:r>
          </a:p>
          <a:p>
            <a:endParaRPr lang="en-US" dirty="0"/>
          </a:p>
          <a:p>
            <a:endParaRPr lang="en-US" dirty="0"/>
          </a:p>
        </p:txBody>
      </p:sp>
    </p:spTree>
    <p:extLst>
      <p:ext uri="{BB962C8B-B14F-4D97-AF65-F5344CB8AC3E}">
        <p14:creationId xmlns:p14="http://schemas.microsoft.com/office/powerpoint/2010/main" val="7644252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F8F92-914C-4197-9D84-066C61B5C6B8}"/>
              </a:ext>
            </a:extLst>
          </p:cNvPr>
          <p:cNvSpPr>
            <a:spLocks noGrp="1"/>
          </p:cNvSpPr>
          <p:nvPr>
            <p:ph type="title"/>
          </p:nvPr>
        </p:nvSpPr>
        <p:spPr>
          <a:xfrm>
            <a:off x="384641" y="21024"/>
            <a:ext cx="7881984" cy="558575"/>
          </a:xfrm>
        </p:spPr>
        <p:txBody>
          <a:bodyPr/>
          <a:lstStyle/>
          <a:p>
            <a:pPr algn="ctr"/>
            <a:r>
              <a:rPr lang="en-US" sz="2400" dirty="0">
                <a:latin typeface="Times New Roman" panose="02020603050405020304" pitchFamily="18" charset="0"/>
                <a:cs typeface="Times New Roman" panose="02020603050405020304" pitchFamily="18" charset="0"/>
              </a:rPr>
              <a:t>The Breakthrough of </a:t>
            </a:r>
            <a:br>
              <a:rPr lang="en-US"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Human Rights Over States Rights </a:t>
            </a:r>
          </a:p>
        </p:txBody>
      </p:sp>
      <p:sp>
        <p:nvSpPr>
          <p:cNvPr id="3" name="Slide Number Placeholder 2">
            <a:extLst>
              <a:ext uri="{FF2B5EF4-FFF2-40B4-BE49-F238E27FC236}">
                <a16:creationId xmlns:a16="http://schemas.microsoft.com/office/drawing/2014/main" id="{B97312FB-44E3-419C-8506-4213D46AF3B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sp>
        <p:nvSpPr>
          <p:cNvPr id="4" name="Text Placeholder 3">
            <a:extLst>
              <a:ext uri="{FF2B5EF4-FFF2-40B4-BE49-F238E27FC236}">
                <a16:creationId xmlns:a16="http://schemas.microsoft.com/office/drawing/2014/main" id="{86E5594C-8C64-4EFF-929A-52461E4A1288}"/>
              </a:ext>
            </a:extLst>
          </p:cNvPr>
          <p:cNvSpPr>
            <a:spLocks noGrp="1"/>
          </p:cNvSpPr>
          <p:nvPr>
            <p:ph type="body" idx="1"/>
          </p:nvPr>
        </p:nvSpPr>
        <p:spPr>
          <a:xfrm>
            <a:off x="623350" y="1047862"/>
            <a:ext cx="7801200" cy="3927744"/>
          </a:xfrm>
        </p:spPr>
        <p:txBody>
          <a:bodyPr/>
          <a:lstStyle/>
          <a:p>
            <a:pPr marL="158750" indent="0">
              <a:lnSpc>
                <a:spcPct val="100000"/>
              </a:lnSpc>
              <a:buNone/>
            </a:pPr>
            <a:r>
              <a:rPr lang="en-US" sz="1800" dirty="0">
                <a:solidFill>
                  <a:srgbClr val="000000"/>
                </a:solidFill>
                <a:latin typeface="Times New Roman" panose="02020603050405020304" pitchFamily="18" charset="0"/>
                <a:ea typeface="Times New Roman" panose="02020603050405020304" pitchFamily="18" charset="0"/>
              </a:rPr>
              <a:t>1. </a:t>
            </a:r>
            <a:r>
              <a:rPr lang="en-US" sz="1800" i="1" dirty="0">
                <a:latin typeface="Times New Roman" panose="02020603050405020304" pitchFamily="18" charset="0"/>
                <a:ea typeface="Times New Roman" panose="02020603050405020304" pitchFamily="18" charset="0"/>
              </a:rPr>
              <a:t>International</a:t>
            </a:r>
            <a:r>
              <a:rPr lang="en-US" sz="1800" dirty="0">
                <a:latin typeface="Times New Roman" panose="02020603050405020304" pitchFamily="18" charset="0"/>
                <a:ea typeface="Times New Roman" panose="02020603050405020304" pitchFamily="18" charset="0"/>
              </a:rPr>
              <a:t> </a:t>
            </a:r>
            <a:r>
              <a:rPr lang="en-US" sz="1800" i="1" dirty="0">
                <a:solidFill>
                  <a:srgbClr val="000000"/>
                </a:solidFill>
                <a:latin typeface="Times New Roman" panose="02020603050405020304" pitchFamily="18" charset="0"/>
                <a:ea typeface="Times New Roman" panose="02020603050405020304" pitchFamily="18" charset="0"/>
              </a:rPr>
              <a:t>Covenant on Economic, Social and Cultural</a:t>
            </a:r>
            <a:r>
              <a:rPr lang="en-US" sz="1800" dirty="0">
                <a:solidFill>
                  <a:srgbClr val="000000"/>
                </a:solidFill>
                <a:latin typeface="Times New Roman" panose="02020603050405020304" pitchFamily="18" charset="0"/>
                <a:ea typeface="Times New Roman" panose="02020603050405020304" pitchFamily="18" charset="0"/>
              </a:rPr>
              <a:t> </a:t>
            </a:r>
            <a:r>
              <a:rPr lang="en-US" sz="1800" i="1" dirty="0">
                <a:solidFill>
                  <a:srgbClr val="000000"/>
                </a:solidFill>
                <a:latin typeface="Times New Roman" panose="02020603050405020304" pitchFamily="18" charset="0"/>
                <a:ea typeface="Times New Roman" panose="02020603050405020304" pitchFamily="18" charset="0"/>
              </a:rPr>
              <a:t>Rights</a:t>
            </a:r>
            <a:r>
              <a:rPr lang="en-US" sz="1800" dirty="0">
                <a:solidFill>
                  <a:srgbClr val="000000"/>
                </a:solidFill>
                <a:latin typeface="Times New Roman" panose="02020603050405020304" pitchFamily="18" charset="0"/>
                <a:ea typeface="Times New Roman" panose="02020603050405020304" pitchFamily="18" charset="0"/>
              </a:rPr>
              <a:t>. (UN General Assembly. 1966); </a:t>
            </a:r>
            <a:r>
              <a:rPr lang="en-US" sz="1800" i="1" dirty="0">
                <a:latin typeface="Times New Roman" panose="02020603050405020304" pitchFamily="18" charset="0"/>
                <a:ea typeface="Times New Roman" panose="02020603050405020304" pitchFamily="18" charset="0"/>
              </a:rPr>
              <a:t>International Covenant on Civil and Political Rights </a:t>
            </a:r>
            <a:r>
              <a:rPr lang="en-US" sz="1800" dirty="0">
                <a:latin typeface="Times New Roman" panose="02020603050405020304" pitchFamily="18" charset="0"/>
                <a:ea typeface="Times New Roman" panose="02020603050405020304" pitchFamily="18" charset="0"/>
              </a:rPr>
              <a:t>(UN General Assembly. 1966)</a:t>
            </a:r>
            <a:endParaRPr lang="en-US" sz="1800" dirty="0">
              <a:solidFill>
                <a:srgbClr val="000000"/>
              </a:solidFill>
              <a:latin typeface="Times New Roman" panose="02020603050405020304" pitchFamily="18" charset="0"/>
              <a:ea typeface="Times New Roman" panose="02020603050405020304" pitchFamily="18" charset="0"/>
            </a:endParaRPr>
          </a:p>
          <a:p>
            <a:pPr marL="158750" indent="0">
              <a:lnSpc>
                <a:spcPct val="100000"/>
              </a:lnSpc>
              <a:buNone/>
            </a:pPr>
            <a:r>
              <a:rPr lang="en-US" sz="1800" dirty="0">
                <a:effectLst/>
                <a:latin typeface="Times New Roman" panose="02020603050405020304" pitchFamily="18" charset="0"/>
                <a:ea typeface="Times New Roman" panose="02020603050405020304" pitchFamily="18" charset="0"/>
              </a:rPr>
              <a:t>2. </a:t>
            </a:r>
            <a:r>
              <a:rPr lang="en-US" sz="1800" i="1" dirty="0">
                <a:solidFill>
                  <a:srgbClr val="000000"/>
                </a:solidFill>
                <a:latin typeface="Times New Roman" panose="02020603050405020304" pitchFamily="18" charset="0"/>
                <a:ea typeface="Times New Roman" panose="02020603050405020304" pitchFamily="18" charset="0"/>
              </a:rPr>
              <a:t>Universal Declaration on Human Rights,</a:t>
            </a:r>
            <a:r>
              <a:rPr lang="en-US" sz="1800" dirty="0">
                <a:solidFill>
                  <a:srgbClr val="000000"/>
                </a:solidFill>
                <a:latin typeface="Times New Roman" panose="02020603050405020304" pitchFamily="18" charset="0"/>
                <a:ea typeface="Times New Roman" panose="02020603050405020304" pitchFamily="18" charset="0"/>
              </a:rPr>
              <a:t>1948. (UN General Assembly. 1948) UDHR, 1948)</a:t>
            </a:r>
            <a:endParaRPr lang="en-US" sz="1800" i="1" dirty="0">
              <a:solidFill>
                <a:srgbClr val="000000"/>
              </a:solidFill>
              <a:effectLst/>
              <a:latin typeface="Times New Roman" panose="02020603050405020304" pitchFamily="18" charset="0"/>
              <a:ea typeface="Times New Roman" panose="02020603050405020304" pitchFamily="18" charset="0"/>
            </a:endParaRPr>
          </a:p>
          <a:p>
            <a:pPr marL="158750" indent="0">
              <a:lnSpc>
                <a:spcPct val="100000"/>
              </a:lnSpc>
              <a:buNone/>
            </a:pPr>
            <a:r>
              <a:rPr lang="en-US" sz="1800" dirty="0">
                <a:solidFill>
                  <a:srgbClr val="000000"/>
                </a:solidFill>
                <a:effectLst/>
                <a:latin typeface="Times New Roman" panose="02020603050405020304" pitchFamily="18" charset="0"/>
                <a:ea typeface="Times New Roman" panose="02020603050405020304" pitchFamily="18" charset="0"/>
              </a:rPr>
              <a:t>3</a:t>
            </a:r>
            <a:r>
              <a:rPr lang="en-US" sz="1800" i="1" dirty="0">
                <a:solidFill>
                  <a:srgbClr val="000000"/>
                </a:solidFill>
                <a:effectLst/>
                <a:latin typeface="Times New Roman" panose="02020603050405020304" pitchFamily="18" charset="0"/>
                <a:ea typeface="Times New Roman" panose="02020603050405020304" pitchFamily="18" charset="0"/>
              </a:rPr>
              <a:t>.</a:t>
            </a:r>
            <a:r>
              <a:rPr lang="en-US" sz="1800" i="1" dirty="0">
                <a:latin typeface="Times New Roman" panose="02020603050405020304" pitchFamily="18" charset="0"/>
                <a:ea typeface="Times New Roman" panose="02020603050405020304" pitchFamily="18" charset="0"/>
              </a:rPr>
              <a:t> </a:t>
            </a:r>
            <a:r>
              <a:rPr lang="en-US" sz="1800" i="1" dirty="0">
                <a:solidFill>
                  <a:srgbClr val="000000"/>
                </a:solidFill>
                <a:latin typeface="Times New Roman" panose="02020603050405020304" pitchFamily="18" charset="0"/>
                <a:ea typeface="Times New Roman" panose="02020603050405020304" pitchFamily="18" charset="0"/>
              </a:rPr>
              <a:t>R. v. White &amp; Bob, </a:t>
            </a:r>
            <a:r>
              <a:rPr lang="en-US" sz="1800" dirty="0">
                <a:solidFill>
                  <a:srgbClr val="000000"/>
                </a:solidFill>
                <a:latin typeface="Times New Roman" panose="02020603050405020304" pitchFamily="18" charset="0"/>
                <a:ea typeface="Times New Roman" panose="02020603050405020304" pitchFamily="18" charset="0"/>
              </a:rPr>
              <a:t>1964 </a:t>
            </a:r>
            <a:r>
              <a:rPr lang="en-US" sz="1800" dirty="0" err="1">
                <a:solidFill>
                  <a:srgbClr val="000000"/>
                </a:solidFill>
                <a:latin typeface="Times New Roman" panose="02020603050405020304" pitchFamily="18" charset="0"/>
                <a:ea typeface="Times New Roman" panose="02020603050405020304" pitchFamily="18" charset="0"/>
              </a:rPr>
              <a:t>CanLII</a:t>
            </a:r>
            <a:r>
              <a:rPr lang="en-US" sz="1800" dirty="0">
                <a:solidFill>
                  <a:srgbClr val="000000"/>
                </a:solidFill>
                <a:latin typeface="Times New Roman" panose="02020603050405020304" pitchFamily="18" charset="0"/>
                <a:ea typeface="Times New Roman" panose="02020603050405020304" pitchFamily="18" charset="0"/>
              </a:rPr>
              <a:t> 452 (BC CA), </a:t>
            </a:r>
          </a:p>
          <a:p>
            <a:pPr lvl="1">
              <a:lnSpc>
                <a:spcPct val="100000"/>
              </a:lnSpc>
            </a:pPr>
            <a:r>
              <a:rPr lang="en-US" sz="1800" dirty="0">
                <a:solidFill>
                  <a:srgbClr val="000000"/>
                </a:solidFill>
                <a:latin typeface="Times New Roman" panose="02020603050405020304" pitchFamily="18" charset="0"/>
                <a:ea typeface="Times New Roman" panose="02020603050405020304" pitchFamily="18" charset="0"/>
              </a:rPr>
              <a:t>Berger: “15 years ago” – UN Declaration related to Indigenous peoples</a:t>
            </a:r>
            <a:endParaRPr lang="en-US" sz="1800" i="1" dirty="0">
              <a:solidFill>
                <a:schemeClr val="tx1"/>
              </a:solidFill>
              <a:effectLst/>
              <a:latin typeface="Times New Roman" panose="02020603050405020304" pitchFamily="18" charset="0"/>
              <a:ea typeface="Times New Roman" panose="02020603050405020304" pitchFamily="18" charset="0"/>
            </a:endParaRPr>
          </a:p>
          <a:p>
            <a:pPr marL="158750" indent="0">
              <a:lnSpc>
                <a:spcPct val="100000"/>
              </a:lnSpc>
              <a:buNone/>
            </a:pPr>
            <a:r>
              <a:rPr lang="en-US" sz="1800" dirty="0">
                <a:solidFill>
                  <a:schemeClr val="tx1"/>
                </a:solidFill>
                <a:latin typeface="Times New Roman" panose="02020603050405020304" pitchFamily="18" charset="0"/>
                <a:cs typeface="Times New Roman" panose="02020603050405020304" pitchFamily="18" charset="0"/>
              </a:rPr>
              <a:t>4</a:t>
            </a:r>
            <a:r>
              <a:rPr lang="en-US" sz="1800" i="1" dirty="0">
                <a:solidFill>
                  <a:schemeClr val="tx1"/>
                </a:solidFill>
                <a:latin typeface="Times New Roman" panose="02020603050405020304" pitchFamily="18" charset="0"/>
                <a:cs typeface="Times New Roman" panose="02020603050405020304" pitchFamily="18" charset="0"/>
              </a:rPr>
              <a:t>. </a:t>
            </a:r>
            <a:r>
              <a:rPr lang="fr-CA" sz="1800" dirty="0">
                <a:solidFill>
                  <a:schemeClr val="tx1"/>
                </a:solidFill>
                <a:latin typeface="Times New Roman" panose="02020603050405020304" pitchFamily="18" charset="0"/>
                <a:cs typeface="Times New Roman" panose="02020603050405020304" pitchFamily="18" charset="0"/>
              </a:rPr>
              <a:t>International Non-</a:t>
            </a:r>
            <a:r>
              <a:rPr lang="fr-CA" sz="1800" dirty="0" err="1">
                <a:solidFill>
                  <a:schemeClr val="tx1"/>
                </a:solidFill>
                <a:latin typeface="Times New Roman" panose="02020603050405020304" pitchFamily="18" charset="0"/>
                <a:cs typeface="Times New Roman" panose="02020603050405020304" pitchFamily="18" charset="0"/>
              </a:rPr>
              <a:t>Governmental</a:t>
            </a:r>
            <a:r>
              <a:rPr lang="fr-CA" sz="1800" dirty="0">
                <a:solidFill>
                  <a:schemeClr val="tx1"/>
                </a:solidFill>
                <a:latin typeface="Times New Roman" panose="02020603050405020304" pitchFamily="18" charset="0"/>
                <a:cs typeface="Times New Roman" panose="02020603050405020304" pitchFamily="18" charset="0"/>
              </a:rPr>
              <a:t> </a:t>
            </a:r>
            <a:r>
              <a:rPr lang="fr-CA" sz="1800" dirty="0" err="1">
                <a:solidFill>
                  <a:schemeClr val="tx1"/>
                </a:solidFill>
                <a:latin typeface="Times New Roman" panose="02020603050405020304" pitchFamily="18" charset="0"/>
                <a:cs typeface="Times New Roman" panose="02020603050405020304" pitchFamily="18" charset="0"/>
              </a:rPr>
              <a:t>Organization</a:t>
            </a:r>
            <a:r>
              <a:rPr lang="fr-CA" sz="1800" dirty="0">
                <a:solidFill>
                  <a:schemeClr val="tx1"/>
                </a:solidFill>
                <a:latin typeface="Times New Roman" panose="02020603050405020304" pitchFamily="18" charset="0"/>
                <a:cs typeface="Times New Roman" panose="02020603050405020304" pitchFamily="18" charset="0"/>
              </a:rPr>
              <a:t> </a:t>
            </a:r>
            <a:r>
              <a:rPr lang="fr-CA" sz="1800" dirty="0" err="1">
                <a:solidFill>
                  <a:schemeClr val="tx1"/>
                </a:solidFill>
                <a:latin typeface="Times New Roman" panose="02020603050405020304" pitchFamily="18" charset="0"/>
                <a:cs typeface="Times New Roman" panose="02020603050405020304" pitchFamily="18" charset="0"/>
              </a:rPr>
              <a:t>Conference</a:t>
            </a:r>
            <a:r>
              <a:rPr lang="fr-CA" sz="1800" dirty="0">
                <a:solidFill>
                  <a:schemeClr val="tx1"/>
                </a:solidFill>
                <a:latin typeface="Times New Roman" panose="02020603050405020304" pitchFamily="18" charset="0"/>
                <a:cs typeface="Times New Roman" panose="02020603050405020304" pitchFamily="18" charset="0"/>
              </a:rPr>
              <a:t> on Discrimination Against Indigenous Populations in the </a:t>
            </a:r>
            <a:r>
              <a:rPr lang="fr-CA" sz="1800" dirty="0" err="1">
                <a:solidFill>
                  <a:schemeClr val="tx1"/>
                </a:solidFill>
                <a:latin typeface="Times New Roman" panose="02020603050405020304" pitchFamily="18" charset="0"/>
                <a:cs typeface="Times New Roman" panose="02020603050405020304" pitchFamily="18" charset="0"/>
              </a:rPr>
              <a:t>Americas</a:t>
            </a:r>
            <a:r>
              <a:rPr lang="fr-CA" sz="1800" dirty="0">
                <a:solidFill>
                  <a:schemeClr val="tx1"/>
                </a:solidFill>
                <a:latin typeface="Times New Roman" panose="02020603050405020304" pitchFamily="18" charset="0"/>
                <a:cs typeface="Times New Roman" panose="02020603050405020304" pitchFamily="18" charset="0"/>
              </a:rPr>
              <a:t> (Geneva, 1977)  First Direct  Voice for Indigenous </a:t>
            </a:r>
            <a:r>
              <a:rPr lang="fr-CA" sz="1800" dirty="0" err="1">
                <a:solidFill>
                  <a:schemeClr val="tx1"/>
                </a:solidFill>
                <a:latin typeface="Times New Roman" panose="02020603050405020304" pitchFamily="18" charset="0"/>
                <a:cs typeface="Times New Roman" panose="02020603050405020304" pitchFamily="18" charset="0"/>
              </a:rPr>
              <a:t>delegates</a:t>
            </a:r>
            <a:r>
              <a:rPr lang="fr-CA" sz="1800" dirty="0">
                <a:solidFill>
                  <a:schemeClr val="tx1"/>
                </a:solidFill>
                <a:latin typeface="Times New Roman" panose="02020603050405020304" pitchFamily="18" charset="0"/>
                <a:cs typeface="Times New Roman" panose="02020603050405020304" pitchFamily="18" charset="0"/>
              </a:rPr>
              <a:t> at the UN. </a:t>
            </a:r>
          </a:p>
          <a:p>
            <a:pPr marL="158750" indent="0">
              <a:lnSpc>
                <a:spcPct val="100000"/>
              </a:lnSpc>
              <a:buNone/>
            </a:pPr>
            <a:r>
              <a:rPr lang="fr-CA" sz="1800" dirty="0">
                <a:solidFill>
                  <a:schemeClr val="tx1"/>
                </a:solidFill>
                <a:latin typeface="Times New Roman" panose="02020603050405020304" pitchFamily="18" charset="0"/>
                <a:cs typeface="Times New Roman" panose="02020603050405020304" pitchFamily="18" charset="0"/>
              </a:rPr>
              <a:t>5. United Nations </a:t>
            </a:r>
            <a:r>
              <a:rPr lang="fr-CA" sz="1800" dirty="0" err="1">
                <a:solidFill>
                  <a:schemeClr val="tx1"/>
                </a:solidFill>
                <a:latin typeface="Times New Roman" panose="02020603050405020304" pitchFamily="18" charset="0"/>
                <a:cs typeface="Times New Roman" panose="02020603050405020304" pitchFamily="18" charset="0"/>
              </a:rPr>
              <a:t>Declaration</a:t>
            </a:r>
            <a:r>
              <a:rPr lang="fr-CA" sz="1800" dirty="0">
                <a:solidFill>
                  <a:schemeClr val="tx1"/>
                </a:solidFill>
                <a:latin typeface="Times New Roman" panose="02020603050405020304" pitchFamily="18" charset="0"/>
                <a:cs typeface="Times New Roman" panose="02020603050405020304" pitchFamily="18" charset="0"/>
              </a:rPr>
              <a:t> on the </a:t>
            </a:r>
            <a:r>
              <a:rPr lang="fr-CA" sz="1800" dirty="0" err="1">
                <a:solidFill>
                  <a:schemeClr val="tx1"/>
                </a:solidFill>
                <a:latin typeface="Times New Roman" panose="02020603050405020304" pitchFamily="18" charset="0"/>
                <a:cs typeface="Times New Roman" panose="02020603050405020304" pitchFamily="18" charset="0"/>
              </a:rPr>
              <a:t>Rights</a:t>
            </a:r>
            <a:r>
              <a:rPr lang="fr-CA" sz="1800" dirty="0">
                <a:solidFill>
                  <a:schemeClr val="tx1"/>
                </a:solidFill>
                <a:latin typeface="Times New Roman" panose="02020603050405020304" pitchFamily="18" charset="0"/>
                <a:cs typeface="Times New Roman" panose="02020603050405020304" pitchFamily="18" charset="0"/>
              </a:rPr>
              <a:t> of Indigenous Peoples, 2007</a:t>
            </a:r>
          </a:p>
          <a:p>
            <a:pPr marL="158750" indent="0">
              <a:lnSpc>
                <a:spcPct val="100000"/>
              </a:lnSpc>
              <a:buNone/>
            </a:pPr>
            <a:endParaRPr lang="en-US" sz="1800" dirty="0">
              <a:solidFill>
                <a:srgbClr val="000000"/>
              </a:solidFill>
              <a:latin typeface="Times New Roman" panose="02020603050405020304" pitchFamily="18" charset="0"/>
              <a:cs typeface="Times New Roman" panose="02020603050405020304" pitchFamily="18" charset="0"/>
            </a:endParaRPr>
          </a:p>
          <a:p>
            <a:pPr marL="158750" indent="0">
              <a:lnSpc>
                <a:spcPct val="100000"/>
              </a:lnSpc>
              <a:buNone/>
            </a:pPr>
            <a:endParaRPr lang="en-US" sz="1800" dirty="0">
              <a:solidFill>
                <a:srgbClr val="000000"/>
              </a:solidFill>
              <a:latin typeface="Times New Roman" panose="02020603050405020304" pitchFamily="18" charset="0"/>
              <a:cs typeface="Times New Roman" panose="02020603050405020304" pitchFamily="18" charset="0"/>
            </a:endParaRPr>
          </a:p>
          <a:p>
            <a:pPr marL="158750" indent="0">
              <a:lnSpc>
                <a:spcPct val="100000"/>
              </a:lnSpc>
              <a:buNone/>
            </a:pPr>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99455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F8F92-914C-4197-9D84-066C61B5C6B8}"/>
              </a:ext>
            </a:extLst>
          </p:cNvPr>
          <p:cNvSpPr>
            <a:spLocks noGrp="1"/>
          </p:cNvSpPr>
          <p:nvPr>
            <p:ph type="title"/>
          </p:nvPr>
        </p:nvSpPr>
        <p:spPr>
          <a:xfrm>
            <a:off x="618599" y="113299"/>
            <a:ext cx="7881984" cy="728322"/>
          </a:xfrm>
        </p:spPr>
        <p:txBody>
          <a:bodyPr/>
          <a:lstStyle/>
          <a:p>
            <a:pPr algn="ctr"/>
            <a:r>
              <a:rPr lang="en-US" sz="2400" dirty="0">
                <a:latin typeface="Times New Roman" panose="02020603050405020304" pitchFamily="18" charset="0"/>
                <a:cs typeface="Times New Roman" panose="02020603050405020304" pitchFamily="18" charset="0"/>
              </a:rPr>
              <a:t>The Rise of Indigenous Jurisprudence </a:t>
            </a:r>
          </a:p>
        </p:txBody>
      </p:sp>
      <p:sp>
        <p:nvSpPr>
          <p:cNvPr id="4" name="Text Placeholder 3">
            <a:extLst>
              <a:ext uri="{FF2B5EF4-FFF2-40B4-BE49-F238E27FC236}">
                <a16:creationId xmlns:a16="http://schemas.microsoft.com/office/drawing/2014/main" id="{86E5594C-8C64-4EFF-929A-52461E4A1288}"/>
              </a:ext>
            </a:extLst>
          </p:cNvPr>
          <p:cNvSpPr>
            <a:spLocks noGrp="1"/>
          </p:cNvSpPr>
          <p:nvPr>
            <p:ph type="body" idx="1"/>
          </p:nvPr>
        </p:nvSpPr>
        <p:spPr>
          <a:xfrm>
            <a:off x="556011" y="606890"/>
            <a:ext cx="8363850" cy="4285513"/>
          </a:xfrm>
        </p:spPr>
        <p:txBody>
          <a:bodyPr/>
          <a:lstStyle/>
          <a:p>
            <a:pPr marL="0" indent="0">
              <a:buNone/>
            </a:pPr>
            <a:r>
              <a:rPr lang="en-US" sz="1600" b="1" dirty="0">
                <a:latin typeface="Times New Roman" panose="02020603050405020304" pitchFamily="18" charset="0"/>
                <a:cs typeface="Times New Roman" panose="02020603050405020304" pitchFamily="18" charset="0"/>
              </a:rPr>
              <a:t>1. Administrative Law          </a:t>
            </a:r>
          </a:p>
          <a:p>
            <a:pPr marL="0" indent="0">
              <a:lnSpc>
                <a:spcPct val="100000"/>
              </a:lnSpc>
              <a:buNone/>
            </a:pPr>
            <a:r>
              <a:rPr lang="en-US" sz="1600" b="1" dirty="0">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Public Interest Litigation court intervention into relations between 		       individual and executive;  </a:t>
            </a:r>
          </a:p>
          <a:p>
            <a:pPr marL="0" indent="0">
              <a:lnSpc>
                <a:spcPct val="100000"/>
              </a:lnSpc>
              <a:buNone/>
            </a:pPr>
            <a:r>
              <a:rPr lang="en-US" sz="1600" dirty="0">
                <a:latin typeface="Times New Roman" panose="02020603050405020304" pitchFamily="18" charset="0"/>
                <a:cs typeface="Times New Roman" panose="02020603050405020304" pitchFamily="18" charset="0"/>
              </a:rPr>
              <a:t>		      - judicialization of the constitution</a:t>
            </a:r>
          </a:p>
          <a:p>
            <a:pPr marL="0" indent="0">
              <a:buNone/>
            </a:pPr>
            <a:r>
              <a:rPr lang="en-US" sz="1600" b="1" dirty="0">
                <a:latin typeface="Times New Roman" panose="02020603050405020304" pitchFamily="18" charset="0"/>
                <a:cs typeface="Times New Roman" panose="02020603050405020304" pitchFamily="18" charset="0"/>
              </a:rPr>
              <a:t>2</a:t>
            </a: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Human rights </a:t>
            </a:r>
          </a:p>
          <a:p>
            <a:pPr marL="0" indent="0">
              <a:lnSpc>
                <a:spcPct val="100000"/>
              </a:lnSpc>
              <a:buNone/>
            </a:pPr>
            <a:r>
              <a:rPr lang="en-US" sz="1600" b="1" dirty="0">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Human rights became judicially cognizable and enforceable</a:t>
            </a:r>
          </a:p>
          <a:p>
            <a:pPr marL="0" indent="0">
              <a:lnSpc>
                <a:spcPct val="100000"/>
              </a:lnSpc>
              <a:buNone/>
            </a:pPr>
            <a:r>
              <a:rPr lang="en-US" sz="1600" b="1" dirty="0">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Section 35 of </a:t>
            </a:r>
            <a:r>
              <a:rPr lang="en-US" sz="1600" dirty="0" err="1">
                <a:latin typeface="Times New Roman" panose="02020603050405020304" pitchFamily="18" charset="0"/>
                <a:cs typeface="Times New Roman" panose="02020603050405020304" pitchFamily="18" charset="0"/>
              </a:rPr>
              <a:t>Cdn</a:t>
            </a:r>
            <a:r>
              <a:rPr lang="en-US" sz="1600" dirty="0">
                <a:latin typeface="Times New Roman" panose="02020603050405020304" pitchFamily="18" charset="0"/>
                <a:cs typeface="Times New Roman" panose="02020603050405020304" pitchFamily="18" charset="0"/>
              </a:rPr>
              <a:t> Constitution, 1982</a:t>
            </a:r>
            <a:r>
              <a:rPr lang="en-US" sz="1600" b="1" dirty="0">
                <a:latin typeface="Times New Roman" panose="02020603050405020304" pitchFamily="18" charset="0"/>
                <a:cs typeface="Times New Roman" panose="02020603050405020304" pitchFamily="18" charset="0"/>
              </a:rPr>
              <a:t>	</a:t>
            </a:r>
          </a:p>
          <a:p>
            <a:pPr marL="0" indent="0">
              <a:lnSpc>
                <a:spcPct val="100000"/>
              </a:lnSpc>
              <a:buNone/>
            </a:pPr>
            <a:r>
              <a:rPr lang="en-US" sz="1600" b="1" dirty="0">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Indigenous groups became rights-bearing members of the 		                            national legal system </a:t>
            </a:r>
            <a:endParaRPr lang="en-US" sz="1600" b="1" dirty="0">
              <a:latin typeface="Times New Roman" panose="02020603050405020304" pitchFamily="18" charset="0"/>
              <a:cs typeface="Times New Roman" panose="02020603050405020304" pitchFamily="18" charset="0"/>
            </a:endParaRPr>
          </a:p>
          <a:p>
            <a:pPr marL="0" indent="0">
              <a:lnSpc>
                <a:spcPct val="100000"/>
              </a:lnSpc>
              <a:buNone/>
            </a:pPr>
            <a:r>
              <a:rPr lang="en-US" sz="1600" b="1" dirty="0">
                <a:latin typeface="Times New Roman" panose="02020603050405020304" pitchFamily="18" charset="0"/>
                <a:cs typeface="Times New Roman" panose="02020603050405020304" pitchFamily="18" charset="0"/>
              </a:rPr>
              <a:t>3. Class Action 	        - </a:t>
            </a:r>
            <a:r>
              <a:rPr lang="en-US" sz="1600" dirty="0">
                <a:latin typeface="Times New Roman" panose="02020603050405020304" pitchFamily="18" charset="0"/>
                <a:cs typeface="Times New Roman" panose="02020603050405020304" pitchFamily="18" charset="0"/>
              </a:rPr>
              <a:t>recognized in legislation in 1980s </a:t>
            </a:r>
          </a:p>
          <a:p>
            <a:pPr marL="0" indent="0">
              <a:lnSpc>
                <a:spcPct val="100000"/>
              </a:lnSpc>
              <a:buNone/>
            </a:pPr>
            <a:r>
              <a:rPr lang="en-US" sz="1600" dirty="0">
                <a:latin typeface="Times New Roman" panose="02020603050405020304" pitchFamily="18" charset="0"/>
                <a:cs typeface="Times New Roman" panose="02020603050405020304" pitchFamily="18" charset="0"/>
              </a:rPr>
              <a:t>		        - Residential School Settlement Agreement (IRSSA), Largest in </a:t>
            </a:r>
            <a:r>
              <a:rPr lang="en-US" sz="1600" dirty="0" err="1">
                <a:latin typeface="Times New Roman" panose="02020603050405020304" pitchFamily="18" charset="0"/>
                <a:cs typeface="Times New Roman" panose="02020603050405020304" pitchFamily="18" charset="0"/>
              </a:rPr>
              <a:t>Cdn</a:t>
            </a:r>
            <a:r>
              <a:rPr lang="en-US" sz="1600" dirty="0">
                <a:latin typeface="Times New Roman" panose="02020603050405020304" pitchFamily="18" charset="0"/>
                <a:cs typeface="Times New Roman" panose="02020603050405020304" pitchFamily="18" charset="0"/>
              </a:rPr>
              <a:t> 		           history</a:t>
            </a:r>
          </a:p>
          <a:p>
            <a:pPr marL="0" indent="0">
              <a:lnSpc>
                <a:spcPct val="100000"/>
              </a:lnSpc>
              <a:buNone/>
            </a:pPr>
            <a:r>
              <a:rPr lang="en-US" sz="1600" b="1" dirty="0">
                <a:latin typeface="Times New Roman" panose="02020603050405020304" pitchFamily="18" charset="0"/>
                <a:cs typeface="Times New Roman" panose="02020603050405020304" pitchFamily="18" charset="0"/>
              </a:rPr>
              <a:t>4</a:t>
            </a:r>
            <a:r>
              <a:rPr lang="en-US" sz="1600" b="1" i="0" u="none" strike="noStrike" baseline="0" dirty="0">
                <a:latin typeface="Times New Roman" panose="02020603050405020304" pitchFamily="18" charset="0"/>
                <a:cs typeface="Times New Roman" panose="02020603050405020304" pitchFamily="18" charset="0"/>
              </a:rPr>
              <a:t>. </a:t>
            </a:r>
            <a:r>
              <a:rPr lang="en-US" sz="1600" b="1" i="0" strike="noStrike" baseline="0" dirty="0">
                <a:latin typeface="Times New Roman" panose="02020603050405020304" pitchFamily="18" charset="0"/>
                <a:cs typeface="Times New Roman" panose="02020603050405020304" pitchFamily="18" charset="0"/>
              </a:rPr>
              <a:t>Sexual offenses</a:t>
            </a:r>
            <a:r>
              <a:rPr lang="en-US" sz="1600" b="1" i="0" u="none" strike="noStrike" baseline="0" dirty="0">
                <a:latin typeface="Times New Roman" panose="02020603050405020304" pitchFamily="18" charset="0"/>
                <a:cs typeface="Times New Roman" panose="02020603050405020304" pitchFamily="18" charset="0"/>
              </a:rPr>
              <a:t>: 	</a:t>
            </a:r>
            <a:r>
              <a:rPr lang="en-US" sz="1600" b="0" i="0" u="none" strike="noStrike" baseline="0" dirty="0">
                <a:latin typeface="Times New Roman" panose="02020603050405020304" pitchFamily="18" charset="0"/>
                <a:cs typeface="Times New Roman" panose="02020603050405020304" pitchFamily="18" charset="0"/>
              </a:rPr>
              <a:t>1982 amendments to the </a:t>
            </a:r>
            <a:r>
              <a:rPr lang="en-US" sz="1600" b="0" i="1" u="none" strike="noStrike" baseline="0" dirty="0">
                <a:latin typeface="Times New Roman" panose="02020603050405020304" pitchFamily="18" charset="0"/>
                <a:cs typeface="Times New Roman" panose="02020603050405020304" pitchFamily="18" charset="0"/>
              </a:rPr>
              <a:t>Criminal Code: </a:t>
            </a:r>
            <a:r>
              <a:rPr lang="en-US" sz="1600" b="0" i="0" u="none" strike="noStrike" baseline="0" dirty="0">
                <a:latin typeface="Times New Roman" panose="02020603050405020304" pitchFamily="18" charset="0"/>
                <a:cs typeface="Times New Roman" panose="02020603050405020304" pitchFamily="18" charset="0"/>
              </a:rPr>
              <a:t>“no consent is </a:t>
            </a:r>
            <a:r>
              <a:rPr lang="en-US" sz="1600" dirty="0">
                <a:latin typeface="Times New Roman" panose="02020603050405020304" pitchFamily="18" charset="0"/>
                <a:cs typeface="Times New Roman" panose="02020603050405020304" pitchFamily="18" charset="0"/>
              </a:rPr>
              <a:t>obtained where the 		complainant submits or does not resist by the exercise of authority.”</a:t>
            </a:r>
          </a:p>
          <a:p>
            <a:pPr marL="0" indent="0">
              <a:lnSpc>
                <a:spcPct val="100000"/>
              </a:lnSpc>
              <a:buNone/>
            </a:pPr>
            <a:endParaRPr lang="en-US" sz="1600" dirty="0">
              <a:latin typeface="Times New Roman" panose="02020603050405020304" pitchFamily="18" charset="0"/>
              <a:cs typeface="Times New Roman" panose="02020603050405020304" pitchFamily="18" charset="0"/>
            </a:endParaRPr>
          </a:p>
          <a:p>
            <a:pPr marL="0" indent="0">
              <a:lnSpc>
                <a:spcPct val="100000"/>
              </a:lnSpc>
              <a:buNone/>
            </a:pPr>
            <a:r>
              <a:rPr lang="en-US" sz="1600" b="1" u="none" strike="noStrike" baseline="0" dirty="0">
                <a:latin typeface="Times New Roman" panose="02020603050405020304" pitchFamily="18" charset="0"/>
                <a:cs typeface="Times New Roman" panose="02020603050405020304" pitchFamily="18" charset="0"/>
              </a:rPr>
              <a:t>5</a:t>
            </a:r>
            <a:r>
              <a:rPr lang="en-US" sz="1600" b="0" i="1" u="none" strike="noStrike" baseline="0" dirty="0">
                <a:latin typeface="Times New Roman" panose="02020603050405020304" pitchFamily="18" charset="0"/>
                <a:cs typeface="Times New Roman" panose="02020603050405020304" pitchFamily="18" charset="0"/>
              </a:rPr>
              <a:t>. </a:t>
            </a:r>
            <a:r>
              <a:rPr lang="en-US" sz="1600" b="0" i="1" u="none" strike="noStrike" baseline="0" dirty="0"/>
              <a:t> </a:t>
            </a:r>
            <a:r>
              <a:rPr lang="en-US" sz="1600" b="1" i="1" strike="noStrike" baseline="0" dirty="0">
                <a:latin typeface="Times New Roman" panose="02020603050405020304" pitchFamily="18" charset="0"/>
                <a:cs typeface="Times New Roman" panose="02020603050405020304" pitchFamily="18" charset="0"/>
              </a:rPr>
              <a:t>Blackwater v. Plint</a:t>
            </a:r>
            <a:r>
              <a:rPr lang="en-US" sz="1600" b="0" i="0" u="none" strike="noStrike" baseline="0" dirty="0">
                <a:latin typeface="Times New Roman" panose="02020603050405020304" pitchFamily="18" charset="0"/>
                <a:cs typeface="Times New Roman" panose="02020603050405020304" pitchFamily="18" charset="0"/>
              </a:rPr>
              <a:t> – vicarious liability of the affiliated church</a:t>
            </a:r>
            <a:r>
              <a:rPr lang="en-US" sz="1600" dirty="0">
                <a:latin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cs typeface="Times New Roman" panose="02020603050405020304" pitchFamily="18" charset="0"/>
              </a:rPr>
              <a:t>(2005)</a:t>
            </a:r>
          </a:p>
        </p:txBody>
      </p:sp>
    </p:spTree>
    <p:extLst>
      <p:ext uri="{BB962C8B-B14F-4D97-AF65-F5344CB8AC3E}">
        <p14:creationId xmlns:p14="http://schemas.microsoft.com/office/powerpoint/2010/main" val="3166974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54BAB-BB8A-4805-9B1F-E1BDC4EE5D3E}"/>
              </a:ext>
            </a:extLst>
          </p:cNvPr>
          <p:cNvSpPr>
            <a:spLocks noGrp="1"/>
          </p:cNvSpPr>
          <p:nvPr>
            <p:ph type="title"/>
          </p:nvPr>
        </p:nvSpPr>
        <p:spPr>
          <a:xfrm>
            <a:off x="558088" y="119892"/>
            <a:ext cx="7212600" cy="613200"/>
          </a:xfrm>
        </p:spPr>
        <p:txBody>
          <a:bodyPr/>
          <a:lstStyle/>
          <a:p>
            <a:pPr algn="ctr"/>
            <a:r>
              <a:rPr lang="en-US" sz="1800" b="1" dirty="0"/>
              <a:t>A Decolonizing Archives</a:t>
            </a:r>
            <a:endParaRPr lang="en-US" dirty="0"/>
          </a:p>
        </p:txBody>
      </p:sp>
      <p:sp>
        <p:nvSpPr>
          <p:cNvPr id="3" name="Slide Number Placeholder 2">
            <a:extLst>
              <a:ext uri="{FF2B5EF4-FFF2-40B4-BE49-F238E27FC236}">
                <a16:creationId xmlns:a16="http://schemas.microsoft.com/office/drawing/2014/main" id="{23EF9441-5AA7-4BA3-944D-542301978C1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sp>
        <p:nvSpPr>
          <p:cNvPr id="4" name="Text Placeholder 3">
            <a:extLst>
              <a:ext uri="{FF2B5EF4-FFF2-40B4-BE49-F238E27FC236}">
                <a16:creationId xmlns:a16="http://schemas.microsoft.com/office/drawing/2014/main" id="{983C3F3C-369C-4696-9EAF-8D379AB13AFB}"/>
              </a:ext>
            </a:extLst>
          </p:cNvPr>
          <p:cNvSpPr>
            <a:spLocks noGrp="1"/>
          </p:cNvSpPr>
          <p:nvPr>
            <p:ph type="body" idx="1"/>
          </p:nvPr>
        </p:nvSpPr>
        <p:spPr>
          <a:xfrm>
            <a:off x="729465" y="751672"/>
            <a:ext cx="8414535" cy="3685297"/>
          </a:xfrm>
        </p:spPr>
        <p:txBody>
          <a:bodyPr/>
          <a:lstStyle/>
          <a:p>
            <a:pPr marL="342900" indent="-342900">
              <a:lnSpc>
                <a:spcPct val="100000"/>
              </a:lnSpc>
              <a:buFont typeface="+mj-lt"/>
              <a:buAutoNum type="arabicPeriod"/>
            </a:pPr>
            <a:r>
              <a:rPr lang="en-US" sz="1800" dirty="0">
                <a:latin typeface="Times New Roman" panose="02020603050405020304" pitchFamily="18" charset="0"/>
                <a:cs typeface="Times New Roman" panose="02020603050405020304" pitchFamily="18" charset="0"/>
              </a:rPr>
              <a:t>Recognizes the embedded colonizing role played by traditional colonial archives</a:t>
            </a:r>
          </a:p>
          <a:p>
            <a:pPr marL="342900" indent="-342900">
              <a:lnSpc>
                <a:spcPct val="100000"/>
              </a:lnSpc>
              <a:buFont typeface="+mj-lt"/>
              <a:buAutoNum type="arabicPeriod"/>
            </a:pPr>
            <a:endParaRPr lang="en-US" sz="1800" dirty="0">
              <a:latin typeface="Times New Roman" panose="02020603050405020304" pitchFamily="18" charset="0"/>
              <a:cs typeface="Times New Roman" panose="02020603050405020304" pitchFamily="18" charset="0"/>
            </a:endParaRPr>
          </a:p>
          <a:p>
            <a:pPr marL="342900" indent="-342900">
              <a:lnSpc>
                <a:spcPct val="100000"/>
              </a:lnSpc>
              <a:buFont typeface="+mj-lt"/>
              <a:buAutoNum type="arabicPeriod"/>
            </a:pPr>
            <a:r>
              <a:rPr lang="en-US" sz="1800" dirty="0">
                <a:latin typeface="Times New Roman" panose="02020603050405020304" pitchFamily="18" charset="0"/>
                <a:cs typeface="Times New Roman" panose="02020603050405020304" pitchFamily="18" charset="0"/>
              </a:rPr>
              <a:t>Acknowledges the overlapping multiplicity of rights, provenance and the diverse meanings embodied in the archival document </a:t>
            </a:r>
          </a:p>
          <a:p>
            <a:pPr marL="342900" indent="-342900">
              <a:lnSpc>
                <a:spcPct val="100000"/>
              </a:lnSpc>
              <a:buFont typeface="+mj-lt"/>
              <a:buAutoNum type="arabicPeriod"/>
            </a:pPr>
            <a:endParaRPr lang="en-US" sz="1800" dirty="0">
              <a:latin typeface="Times New Roman" panose="02020603050405020304" pitchFamily="18" charset="0"/>
              <a:cs typeface="Times New Roman" panose="02020603050405020304" pitchFamily="18" charset="0"/>
            </a:endParaRPr>
          </a:p>
          <a:p>
            <a:pPr marL="342900" indent="-342900">
              <a:lnSpc>
                <a:spcPct val="100000"/>
              </a:lnSpc>
              <a:buFont typeface="+mj-lt"/>
              <a:buAutoNum type="arabicPeriod"/>
            </a:pPr>
            <a:r>
              <a:rPr lang="en-US" sz="1800" dirty="0">
                <a:latin typeface="Times New Roman" panose="02020603050405020304" pitchFamily="18" charset="0"/>
                <a:cs typeface="Times New Roman" panose="02020603050405020304" pitchFamily="18" charset="0"/>
              </a:rPr>
              <a:t>A living archive, a place of gathering and participation</a:t>
            </a:r>
          </a:p>
          <a:p>
            <a:pPr marL="342900" indent="-342900">
              <a:lnSpc>
                <a:spcPct val="100000"/>
              </a:lnSpc>
              <a:buFont typeface="+mj-lt"/>
              <a:buAutoNum type="arabicPeriod"/>
            </a:pPr>
            <a:endParaRPr lang="en-US" sz="1800" dirty="0">
              <a:latin typeface="Times New Roman" panose="02020603050405020304" pitchFamily="18" charset="0"/>
              <a:cs typeface="Times New Roman" panose="02020603050405020304" pitchFamily="18" charset="0"/>
            </a:endParaRPr>
          </a:p>
          <a:p>
            <a:pPr marL="342900" indent="-342900">
              <a:lnSpc>
                <a:spcPct val="100000"/>
              </a:lnSpc>
              <a:buFont typeface="+mj-lt"/>
              <a:buAutoNum type="arabicPeriod"/>
            </a:pPr>
            <a:r>
              <a:rPr lang="en-US" sz="1800" dirty="0">
                <a:latin typeface="Times New Roman" panose="02020603050405020304" pitchFamily="18" charset="0"/>
                <a:cs typeface="Times New Roman" panose="02020603050405020304" pitchFamily="18" charset="0"/>
              </a:rPr>
              <a:t>Provide a social memory infrastructure</a:t>
            </a:r>
          </a:p>
          <a:p>
            <a:pPr marL="342900" indent="-342900">
              <a:lnSpc>
                <a:spcPct val="100000"/>
              </a:lnSpc>
              <a:buFont typeface="+mj-lt"/>
              <a:buAutoNum type="arabicPeriod"/>
            </a:pPr>
            <a:endParaRPr lang="en-US" sz="1800" dirty="0">
              <a:latin typeface="Times New Roman" panose="02020603050405020304" pitchFamily="18" charset="0"/>
              <a:cs typeface="Times New Roman" panose="02020603050405020304" pitchFamily="18" charset="0"/>
            </a:endParaRPr>
          </a:p>
          <a:p>
            <a:pPr marL="342900" indent="-342900">
              <a:lnSpc>
                <a:spcPct val="100000"/>
              </a:lnSpc>
              <a:buFont typeface="+mj-lt"/>
              <a:buAutoNum type="arabicPeriod"/>
            </a:pPr>
            <a:r>
              <a:rPr lang="en-US" sz="1800" dirty="0">
                <a:latin typeface="Times New Roman" panose="02020603050405020304" pitchFamily="18" charset="0"/>
                <a:cs typeface="Times New Roman" panose="02020603050405020304" pitchFamily="18" charset="0"/>
              </a:rPr>
              <a:t>Breaks out of the textual paradigm of archival evidence</a:t>
            </a:r>
          </a:p>
          <a:p>
            <a:pPr marL="342900" indent="-342900">
              <a:lnSpc>
                <a:spcPct val="100000"/>
              </a:lnSpc>
              <a:buFont typeface="+mj-lt"/>
              <a:buAutoNum type="arabicPeriod"/>
            </a:pPr>
            <a:endParaRPr lang="en-US" sz="1800" dirty="0">
              <a:latin typeface="Times New Roman" panose="02020603050405020304" pitchFamily="18" charset="0"/>
              <a:cs typeface="Times New Roman" panose="02020603050405020304" pitchFamily="18" charset="0"/>
            </a:endParaRPr>
          </a:p>
          <a:p>
            <a:pPr marL="342900" indent="-342900">
              <a:lnSpc>
                <a:spcPct val="100000"/>
              </a:lnSpc>
              <a:buFont typeface="+mj-lt"/>
              <a:buAutoNum type="arabicPeriod"/>
            </a:pPr>
            <a:r>
              <a:rPr lang="en-US" sz="1800" dirty="0">
                <a:latin typeface="Times New Roman" panose="02020603050405020304" pitchFamily="18" charset="0"/>
                <a:cs typeface="Times New Roman" panose="02020603050405020304" pitchFamily="18" charset="0"/>
              </a:rPr>
              <a:t>Offer a safe and accessible space</a:t>
            </a:r>
          </a:p>
        </p:txBody>
      </p:sp>
    </p:spTree>
    <p:extLst>
      <p:ext uri="{BB962C8B-B14F-4D97-AF65-F5344CB8AC3E}">
        <p14:creationId xmlns:p14="http://schemas.microsoft.com/office/powerpoint/2010/main" val="38485211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ADAD8-C9A6-8B9B-635E-0E5B1161ED75}"/>
              </a:ext>
            </a:extLst>
          </p:cNvPr>
          <p:cNvSpPr>
            <a:spLocks noGrp="1"/>
          </p:cNvSpPr>
          <p:nvPr>
            <p:ph type="title"/>
          </p:nvPr>
        </p:nvSpPr>
        <p:spPr>
          <a:xfrm>
            <a:off x="677069" y="91520"/>
            <a:ext cx="7212600" cy="613200"/>
          </a:xfrm>
        </p:spPr>
        <p:txBody>
          <a:bodyPr/>
          <a:lstStyle/>
          <a:p>
            <a:pPr algn="ctr"/>
            <a:r>
              <a:rPr lang="en-US" dirty="0"/>
              <a:t>Immanent Rights, Wild Thoughts</a:t>
            </a:r>
            <a:br>
              <a:rPr lang="en-US" dirty="0"/>
            </a:br>
            <a:r>
              <a:rPr lang="en-US" dirty="0"/>
              <a:t>and Strange Multiplicity</a:t>
            </a:r>
          </a:p>
        </p:txBody>
      </p:sp>
      <p:sp>
        <p:nvSpPr>
          <p:cNvPr id="4" name="Slide Number Placeholder 3">
            <a:extLst>
              <a:ext uri="{FF2B5EF4-FFF2-40B4-BE49-F238E27FC236}">
                <a16:creationId xmlns:a16="http://schemas.microsoft.com/office/drawing/2014/main" id="{CFABC54E-6084-37B9-8128-EB4FA16DC32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14</a:t>
            </a:fld>
            <a:endParaRPr lang="en-US"/>
          </a:p>
        </p:txBody>
      </p:sp>
      <p:pic>
        <p:nvPicPr>
          <p:cNvPr id="3" name="Picture 2">
            <a:extLst>
              <a:ext uri="{FF2B5EF4-FFF2-40B4-BE49-F238E27FC236}">
                <a16:creationId xmlns:a16="http://schemas.microsoft.com/office/drawing/2014/main" id="{3A6BCE7F-3FDD-52B8-4CB9-2B75698484B4}"/>
              </a:ext>
            </a:extLst>
          </p:cNvPr>
          <p:cNvPicPr>
            <a:picLocks noChangeAspect="1"/>
          </p:cNvPicPr>
          <p:nvPr/>
        </p:nvPicPr>
        <p:blipFill>
          <a:blip r:embed="rId2"/>
          <a:stretch>
            <a:fillRect/>
          </a:stretch>
        </p:blipFill>
        <p:spPr>
          <a:xfrm>
            <a:off x="4345583" y="873148"/>
            <a:ext cx="4298272" cy="3634326"/>
          </a:xfrm>
          <a:prstGeom prst="rect">
            <a:avLst/>
          </a:prstGeom>
        </p:spPr>
      </p:pic>
      <p:pic>
        <p:nvPicPr>
          <p:cNvPr id="5" name="Picture 4">
            <a:extLst>
              <a:ext uri="{FF2B5EF4-FFF2-40B4-BE49-F238E27FC236}">
                <a16:creationId xmlns:a16="http://schemas.microsoft.com/office/drawing/2014/main" id="{D8C3BBD9-34FF-5413-B7EE-FFC9D7A3E79D}"/>
              </a:ext>
            </a:extLst>
          </p:cNvPr>
          <p:cNvPicPr>
            <a:picLocks noChangeAspect="1"/>
          </p:cNvPicPr>
          <p:nvPr/>
        </p:nvPicPr>
        <p:blipFill>
          <a:blip r:embed="rId3"/>
          <a:stretch>
            <a:fillRect/>
          </a:stretch>
        </p:blipFill>
        <p:spPr>
          <a:xfrm>
            <a:off x="560762" y="873148"/>
            <a:ext cx="3641549" cy="3721974"/>
          </a:xfrm>
          <a:prstGeom prst="rect">
            <a:avLst/>
          </a:prstGeom>
        </p:spPr>
      </p:pic>
    </p:spTree>
    <p:extLst>
      <p:ext uri="{BB962C8B-B14F-4D97-AF65-F5344CB8AC3E}">
        <p14:creationId xmlns:p14="http://schemas.microsoft.com/office/powerpoint/2010/main" val="1124883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4" name="TextBox 3">
            <a:extLst>
              <a:ext uri="{FF2B5EF4-FFF2-40B4-BE49-F238E27FC236}">
                <a16:creationId xmlns:a16="http://schemas.microsoft.com/office/drawing/2014/main" id="{E885C421-7E76-8050-A17E-480D495E1A15}"/>
              </a:ext>
            </a:extLst>
          </p:cNvPr>
          <p:cNvSpPr txBox="1"/>
          <p:nvPr/>
        </p:nvSpPr>
        <p:spPr>
          <a:xfrm>
            <a:off x="980388" y="1739245"/>
            <a:ext cx="2795048" cy="203132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v"/>
              <a:tabLst/>
              <a:defRPr/>
            </a:pPr>
            <a:r>
              <a:rPr lang="en-US" sz="1800" kern="100" dirty="0">
                <a:solidFill>
                  <a:srgbClr val="FFFFFF"/>
                </a:solidFill>
                <a:latin typeface="Calibri" panose="020F0502020204030204" pitchFamily="34" charset="0"/>
                <a:ea typeface="Times New Roman" panose="02020603050405020304" pitchFamily="18" charset="0"/>
                <a:cs typeface="Calibri" panose="020F0502020204030204" pitchFamily="34" charset="0"/>
              </a:rPr>
              <a:t>R</a:t>
            </a:r>
            <a:r>
              <a:rPr kumimoji="0" lang="en-US" sz="1800" b="0" i="0" u="none" strike="noStrike" kern="100" cap="none" spc="0" normalizeH="0" baseline="0" noProof="0" dirty="0" err="1">
                <a:ln>
                  <a:noFill/>
                </a:ln>
                <a:solidFill>
                  <a:srgbClr val="FFFFFF"/>
                </a:solidFill>
                <a:effectLst/>
                <a:uLnTx/>
                <a:uFillTx/>
                <a:latin typeface="Calibri" panose="020F0502020204030204" pitchFamily="34" charset="0"/>
                <a:ea typeface="Times New Roman" panose="02020603050405020304" pitchFamily="18" charset="0"/>
                <a:cs typeface="Calibri" panose="020F0502020204030204" pitchFamily="34" charset="0"/>
                <a:sym typeface="Arial"/>
              </a:rPr>
              <a:t>espectfully</a:t>
            </a:r>
            <a:endParaRPr kumimoji="0" lang="en-US" sz="1800" b="0" i="0" u="none" strike="noStrike" kern="10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Calibri" panose="020F0502020204030204" pitchFamily="34" charset="0"/>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v"/>
              <a:tabLst/>
              <a:defRPr/>
            </a:pPr>
            <a:endParaRPr kumimoji="0" lang="en-US" sz="1800" b="0" i="0" u="none" strike="noStrike" kern="10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Calibri" panose="020F0502020204030204" pitchFamily="34" charset="0"/>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v"/>
              <a:tabLst/>
              <a:defRPr/>
            </a:pPr>
            <a:r>
              <a:rPr lang="en-US" sz="1800" kern="100" dirty="0">
                <a:solidFill>
                  <a:srgbClr val="FFFFFF"/>
                </a:solidFill>
                <a:latin typeface="Calibri" panose="020F0502020204030204" pitchFamily="34" charset="0"/>
                <a:ea typeface="Calibri" panose="020F0502020204030204" pitchFamily="34" charset="0"/>
                <a:cs typeface="Calibri" panose="020F0502020204030204" pitchFamily="34" charset="0"/>
              </a:rPr>
              <a:t>Avec respect</a:t>
            </a: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v"/>
              <a:tabLst/>
              <a:defRPr/>
            </a:pPr>
            <a:endParaRPr kumimoji="0" lang="en-US" sz="1800" b="0" i="0" u="none" strike="noStrike" kern="1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v"/>
              <a:tabLst/>
              <a:defRPr/>
            </a:pPr>
            <a:r>
              <a:rPr kumimoji="0" lang="fr-CA" sz="1800" b="0" i="0" u="none" strike="noStrike" kern="100" cap="none" spc="0" normalizeH="0" baseline="0" noProof="0" dirty="0" err="1">
                <a:ln>
                  <a:noFill/>
                </a:ln>
                <a:solidFill>
                  <a:srgbClr val="FFFFFF"/>
                </a:solidFill>
                <a:effectLst/>
                <a:uLnTx/>
                <a:uFillTx/>
                <a:latin typeface="Gadugi" panose="020B0502040204020203" pitchFamily="34" charset="0"/>
                <a:ea typeface="Times New Roman" panose="02020603050405020304" pitchFamily="18" charset="0"/>
                <a:cs typeface="Gadugi" panose="020B0502040204020203" pitchFamily="34" charset="0"/>
                <a:sym typeface="Arial"/>
              </a:rPr>
              <a:t>ᑭᓇᓈᐢᑯᒥᑎᐣ</a:t>
            </a:r>
            <a:r>
              <a:rPr kumimoji="0" lang="fr-CA" sz="1800" b="0" i="0" u="none" strike="noStrike" kern="10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Calibri" panose="020F0502020204030204" pitchFamily="34" charset="0"/>
                <a:sym typeface="Arial"/>
              </a:rPr>
              <a:t> </a:t>
            </a: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v"/>
              <a:tabLst/>
              <a:defRPr/>
            </a:pPr>
            <a:endParaRPr kumimoji="0" lang="fr-CA" sz="1800" b="0" i="0" u="none" strike="noStrike" kern="10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Calibri" panose="020F0502020204030204" pitchFamily="34" charset="0"/>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v"/>
              <a:tabLst/>
              <a:defRPr/>
            </a:pPr>
            <a:r>
              <a:rPr lang="fr-CA" sz="1800" kern="100" dirty="0">
                <a:solidFill>
                  <a:srgbClr val="FFFFFF"/>
                </a:solidFill>
                <a:latin typeface="Calibri" panose="020F0502020204030204" pitchFamily="34" charset="0"/>
                <a:ea typeface="Times New Roman" panose="02020603050405020304" pitchFamily="18" charset="0"/>
                <a:cs typeface="Calibri" panose="020F0502020204030204" pitchFamily="34" charset="0"/>
              </a:rPr>
              <a:t>K</a:t>
            </a:r>
            <a:r>
              <a:rPr kumimoji="0" lang="fr-CA" sz="1800" b="0" i="0" u="none" strike="noStrike" kern="100" cap="none" spc="0" normalizeH="0" baseline="0" noProof="0" dirty="0" err="1">
                <a:ln>
                  <a:noFill/>
                </a:ln>
                <a:solidFill>
                  <a:srgbClr val="FFFFFF"/>
                </a:solidFill>
                <a:effectLst/>
                <a:uLnTx/>
                <a:uFillTx/>
                <a:latin typeface="Calibri" panose="020F0502020204030204" pitchFamily="34" charset="0"/>
                <a:ea typeface="Times New Roman" panose="02020603050405020304" pitchFamily="18" charset="0"/>
                <a:cs typeface="Calibri" panose="020F0502020204030204" pitchFamily="34" charset="0"/>
                <a:sym typeface="Arial"/>
              </a:rPr>
              <a:t>inanâskomitin</a:t>
            </a:r>
            <a:endParaRPr lang="en-US" sz="1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A330B-00AF-6EE7-CC6D-B09D0F40E1A0}"/>
              </a:ext>
            </a:extLst>
          </p:cNvPr>
          <p:cNvSpPr>
            <a:spLocks noGrp="1"/>
          </p:cNvSpPr>
          <p:nvPr>
            <p:ph type="title"/>
          </p:nvPr>
        </p:nvSpPr>
        <p:spPr>
          <a:xfrm>
            <a:off x="519619" y="-85064"/>
            <a:ext cx="7212600" cy="613200"/>
          </a:xfrm>
        </p:spPr>
        <p:txBody>
          <a:bodyPr/>
          <a:lstStyle/>
          <a:p>
            <a:pPr algn="ctr"/>
            <a:r>
              <a:rPr lang="en-US" dirty="0"/>
              <a:t>Setting the Context: </a:t>
            </a:r>
            <a:br>
              <a:rPr lang="en-US" dirty="0"/>
            </a:br>
            <a:r>
              <a:rPr lang="en-US" dirty="0"/>
              <a:t>Where to begin research into unmarked burials </a:t>
            </a:r>
          </a:p>
        </p:txBody>
      </p:sp>
      <p:sp>
        <p:nvSpPr>
          <p:cNvPr id="3" name="Text Placeholder 2">
            <a:extLst>
              <a:ext uri="{FF2B5EF4-FFF2-40B4-BE49-F238E27FC236}">
                <a16:creationId xmlns:a16="http://schemas.microsoft.com/office/drawing/2014/main" id="{1982285D-9F89-7482-6292-8E700486A530}"/>
              </a:ext>
            </a:extLst>
          </p:cNvPr>
          <p:cNvSpPr>
            <a:spLocks noGrp="1"/>
          </p:cNvSpPr>
          <p:nvPr>
            <p:ph type="body" idx="1"/>
          </p:nvPr>
        </p:nvSpPr>
        <p:spPr>
          <a:xfrm>
            <a:off x="446567" y="570102"/>
            <a:ext cx="7882471" cy="4310242"/>
          </a:xfrm>
        </p:spPr>
        <p:txBody>
          <a:bodyPr/>
          <a:lstStyle/>
          <a:p>
            <a:pPr marL="158750" indent="0">
              <a:lnSpc>
                <a:spcPct val="107000"/>
              </a:lnSpc>
              <a:buNone/>
            </a:pPr>
            <a:r>
              <a:rPr lang="en-US" sz="1600" b="1" u="sng"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 Planning the Research</a:t>
            </a:r>
          </a:p>
          <a:p>
            <a:pPr marL="158750" indent="0">
              <a:lnSpc>
                <a:spcPct val="107000"/>
              </a:lnSpc>
              <a:buNone/>
            </a:pPr>
            <a:r>
              <a:rPr lang="en-US" sz="1600" b="1" u="sng" kern="100" dirty="0">
                <a:effectLst/>
                <a:latin typeface="Calibri" panose="020F0502020204030204" pitchFamily="34" charset="0"/>
                <a:ea typeface="Calibri" panose="020F0502020204030204" pitchFamily="34" charset="0"/>
                <a:cs typeface="Times New Roman" panose="02020603050405020304" pitchFamily="18" charset="0"/>
              </a:rPr>
              <a:t>Where to begin research of unmarked burials:  Archival Records</a:t>
            </a:r>
          </a:p>
          <a:p>
            <a:pPr marL="158750" indent="0">
              <a:lnSpc>
                <a:spcPct val="107000"/>
              </a:lnSpc>
              <a:buNone/>
            </a:pPr>
            <a:r>
              <a:rPr lang="en-US" sz="1400" kern="100" dirty="0">
                <a:latin typeface="Calibri" panose="020F0502020204030204" pitchFamily="34" charset="0"/>
                <a:ea typeface="Calibri" panose="020F0502020204030204" pitchFamily="34" charset="0"/>
                <a:cs typeface="Times New Roman" panose="02020603050405020304" pitchFamily="18" charset="0"/>
              </a:rPr>
              <a:t>Understand the character of the Archival Records:</a:t>
            </a:r>
          </a:p>
          <a:p>
            <a:pPr marL="158750" indent="0">
              <a:lnSpc>
                <a:spcPct val="107000"/>
              </a:lnSpc>
              <a:buNone/>
            </a:pPr>
            <a:r>
              <a:rPr lang="en-US" sz="1400" i="1" kern="100" dirty="0">
                <a:latin typeface="Calibri" panose="020F0502020204030204" pitchFamily="34" charset="0"/>
                <a:ea typeface="Calibri" panose="020F0502020204030204" pitchFamily="34" charset="0"/>
                <a:cs typeface="Times New Roman" panose="02020603050405020304" pitchFamily="18" charset="0"/>
              </a:rPr>
              <a:t>	A. </a:t>
            </a:r>
            <a:r>
              <a:rPr lang="en-US" sz="1600" kern="100" dirty="0">
                <a:latin typeface="Calibri" panose="020F0502020204030204" pitchFamily="34" charset="0"/>
                <a:ea typeface="Calibri" panose="020F0502020204030204" pitchFamily="34" charset="0"/>
                <a:cs typeface="Times New Roman" panose="02020603050405020304" pitchFamily="18" charset="0"/>
              </a:rPr>
              <a:t>Arrangement, Content &amp; Origin:</a:t>
            </a:r>
          </a:p>
          <a:p>
            <a:pPr marL="1073150" lvl="2" indent="0">
              <a:lnSpc>
                <a:spcPct val="107000"/>
              </a:lnSpc>
              <a:buNone/>
            </a:pPr>
            <a:r>
              <a:rPr lang="en-US" sz="1400" kern="100" dirty="0">
                <a:latin typeface="Calibri" panose="020F0502020204030204" pitchFamily="34" charset="0"/>
                <a:ea typeface="Calibri" panose="020F0502020204030204" pitchFamily="34" charset="0"/>
                <a:cs typeface="Times New Roman" panose="02020603050405020304" pitchFamily="18" charset="0"/>
              </a:rPr>
              <a:t>1. Records were </a:t>
            </a:r>
            <a:r>
              <a:rPr lang="en-US" sz="1400" b="1" kern="100" dirty="0">
                <a:latin typeface="Calibri" panose="020F0502020204030204" pitchFamily="34" charset="0"/>
                <a:ea typeface="Calibri" panose="020F0502020204030204" pitchFamily="34" charset="0"/>
                <a:cs typeface="Times New Roman" panose="02020603050405020304" pitchFamily="18" charset="0"/>
              </a:rPr>
              <a:t>created by school</a:t>
            </a:r>
            <a:r>
              <a:rPr lang="en-US" sz="1400" kern="100" dirty="0">
                <a:latin typeface="Calibri" panose="020F0502020204030204" pitchFamily="34" charset="0"/>
                <a:ea typeface="Calibri" panose="020F0502020204030204" pitchFamily="34" charset="0"/>
                <a:cs typeface="Times New Roman" panose="02020603050405020304" pitchFamily="18" charset="0"/>
              </a:rPr>
              <a:t>; </a:t>
            </a:r>
            <a:r>
              <a:rPr lang="en-US" sz="1400" b="1" kern="100" dirty="0">
                <a:latin typeface="Calibri" panose="020F0502020204030204" pitchFamily="34" charset="0"/>
                <a:ea typeface="Calibri" panose="020F0502020204030204" pitchFamily="34" charset="0"/>
                <a:cs typeface="Times New Roman" panose="02020603050405020304" pitchFamily="18" charset="0"/>
              </a:rPr>
              <a:t>not by community</a:t>
            </a:r>
          </a:p>
          <a:p>
            <a:pPr marL="1073150" lvl="2" indent="0">
              <a:lnSpc>
                <a:spcPct val="107000"/>
              </a:lnSpc>
              <a:buNone/>
            </a:pPr>
            <a:r>
              <a:rPr lang="en-US" sz="1400" kern="100" dirty="0">
                <a:latin typeface="Calibri" panose="020F0502020204030204" pitchFamily="34" charset="0"/>
                <a:ea typeface="Calibri" panose="020F0502020204030204" pitchFamily="34" charset="0"/>
                <a:cs typeface="Times New Roman" panose="02020603050405020304" pitchFamily="18" charset="0"/>
              </a:rPr>
              <a:t>2. There was </a:t>
            </a:r>
            <a:r>
              <a:rPr lang="en-US" sz="1400" b="1" kern="100" dirty="0">
                <a:latin typeface="Calibri" panose="020F0502020204030204" pitchFamily="34" charset="0"/>
                <a:ea typeface="Calibri" panose="020F0502020204030204" pitchFamily="34" charset="0"/>
                <a:cs typeface="Times New Roman" panose="02020603050405020304" pitchFamily="18" charset="0"/>
              </a:rPr>
              <a:t>not one single records management programme</a:t>
            </a:r>
            <a:r>
              <a:rPr lang="en-US" sz="1400" kern="100" dirty="0">
                <a:latin typeface="Calibri" panose="020F0502020204030204" pitchFamily="34" charset="0"/>
                <a:ea typeface="Calibri" panose="020F0502020204030204" pitchFamily="34" charset="0"/>
                <a:cs typeface="Times New Roman" panose="02020603050405020304" pitchFamily="18" charset="0"/>
              </a:rPr>
              <a:t>; there were many</a:t>
            </a:r>
          </a:p>
          <a:p>
            <a:pPr marL="1073150" lvl="2" indent="0">
              <a:lnSpc>
                <a:spcPct val="107000"/>
              </a:lnSpc>
              <a:buNone/>
            </a:pPr>
            <a:r>
              <a:rPr lang="en-US" sz="1400" kern="100" dirty="0">
                <a:latin typeface="Calibri" panose="020F0502020204030204" pitchFamily="34" charset="0"/>
                <a:ea typeface="Calibri" panose="020F0502020204030204" pitchFamily="34" charset="0"/>
                <a:cs typeface="Times New Roman" panose="02020603050405020304" pitchFamily="18" charset="0"/>
              </a:rPr>
              <a:t>3</a:t>
            </a:r>
            <a:r>
              <a:rPr lang="en-US" sz="1400" b="1" kern="100" dirty="0">
                <a:latin typeface="Calibri" panose="020F0502020204030204" pitchFamily="34" charset="0"/>
                <a:ea typeface="Calibri" panose="020F0502020204030204" pitchFamily="34" charset="0"/>
                <a:cs typeface="Times New Roman" panose="02020603050405020304" pitchFamily="18" charset="0"/>
              </a:rPr>
              <a:t>. Many government offices </a:t>
            </a:r>
            <a:r>
              <a:rPr lang="en-US" sz="1400" kern="100" dirty="0">
                <a:latin typeface="Calibri" panose="020F0502020204030204" pitchFamily="34" charset="0"/>
                <a:ea typeface="Calibri" panose="020F0502020204030204" pitchFamily="34" charset="0"/>
                <a:cs typeface="Times New Roman" panose="02020603050405020304" pitchFamily="18" charset="0"/>
              </a:rPr>
              <a:t>(medical, educational, legal) influenced the nature of the records</a:t>
            </a:r>
          </a:p>
          <a:p>
            <a:pPr marL="1073150" lvl="2" indent="0">
              <a:lnSpc>
                <a:spcPct val="107000"/>
              </a:lnSpc>
              <a:buNone/>
            </a:pPr>
            <a:r>
              <a:rPr lang="en-US" sz="1400" kern="100" dirty="0">
                <a:latin typeface="Calibri" panose="020F0502020204030204" pitchFamily="34" charset="0"/>
                <a:ea typeface="Calibri" panose="020F0502020204030204" pitchFamily="34" charset="0"/>
                <a:cs typeface="Times New Roman" panose="02020603050405020304" pitchFamily="18" charset="0"/>
              </a:rPr>
              <a:t>4. </a:t>
            </a:r>
            <a:r>
              <a:rPr lang="en-US" sz="1400" b="1" kern="100" dirty="0">
                <a:latin typeface="Calibri" panose="020F0502020204030204" pitchFamily="34" charset="0"/>
                <a:ea typeface="Calibri" panose="020F0502020204030204" pitchFamily="34" charset="0"/>
                <a:cs typeface="Times New Roman" panose="02020603050405020304" pitchFamily="18" charset="0"/>
              </a:rPr>
              <a:t>Diverse</a:t>
            </a:r>
            <a:r>
              <a:rPr lang="en-US" sz="1400" kern="100" dirty="0">
                <a:latin typeface="Calibri" panose="020F0502020204030204" pitchFamily="34" charset="0"/>
                <a:ea typeface="Calibri" panose="020F0502020204030204" pitchFamily="34" charset="0"/>
                <a:cs typeface="Times New Roman" panose="02020603050405020304" pitchFamily="18" charset="0"/>
              </a:rPr>
              <a:t> </a:t>
            </a:r>
            <a:r>
              <a:rPr lang="en-US" sz="1400" b="1" kern="100" dirty="0">
                <a:latin typeface="Calibri" panose="020F0502020204030204" pitchFamily="34" charset="0"/>
                <a:ea typeface="Calibri" panose="020F0502020204030204" pitchFamily="34" charset="0"/>
                <a:cs typeface="Times New Roman" panose="02020603050405020304" pitchFamily="18" charset="0"/>
              </a:rPr>
              <a:t>Christian entities </a:t>
            </a:r>
            <a:r>
              <a:rPr lang="en-US" sz="1400" kern="100" dirty="0">
                <a:latin typeface="Calibri" panose="020F0502020204030204" pitchFamily="34" charset="0"/>
                <a:ea typeface="Calibri" panose="020F0502020204030204" pitchFamily="34" charset="0"/>
                <a:cs typeface="Times New Roman" panose="02020603050405020304" pitchFamily="18" charset="0"/>
              </a:rPr>
              <a:t>created and shaped the character of the records</a:t>
            </a:r>
          </a:p>
          <a:p>
            <a:pPr marL="158750" indent="0">
              <a:lnSpc>
                <a:spcPct val="107000"/>
              </a:lnSpc>
              <a:buNone/>
            </a:pPr>
            <a:r>
              <a:rPr lang="en-US" sz="1400" kern="100" dirty="0">
                <a:latin typeface="Calibri" panose="020F0502020204030204" pitchFamily="34" charset="0"/>
                <a:ea typeface="Calibri" panose="020F0502020204030204" pitchFamily="34" charset="0"/>
                <a:cs typeface="Times New Roman" panose="02020603050405020304" pitchFamily="18" charset="0"/>
              </a:rPr>
              <a:t>2.   The Logic of the Records:</a:t>
            </a:r>
          </a:p>
          <a:p>
            <a:pPr marL="844550" lvl="1" indent="-228600">
              <a:lnSpc>
                <a:spcPct val="107000"/>
              </a:lnSpc>
              <a:buFont typeface="+mj-lt"/>
              <a:buAutoNum type="alphaLcParenR"/>
            </a:pPr>
            <a:r>
              <a:rPr lang="en-US" sz="1400" kern="100" dirty="0">
                <a:latin typeface="Calibri" panose="020F0502020204030204" pitchFamily="34" charset="0"/>
                <a:ea typeface="Calibri" panose="020F0502020204030204" pitchFamily="34" charset="0"/>
                <a:cs typeface="Times New Roman" panose="02020603050405020304" pitchFamily="18" charset="0"/>
              </a:rPr>
              <a:t>Juridical/Bureaucratic perspective</a:t>
            </a:r>
          </a:p>
          <a:p>
            <a:pPr marL="1473200" lvl="2" indent="-400050">
              <a:lnSpc>
                <a:spcPct val="107000"/>
              </a:lnSpc>
              <a:buFont typeface="+mj-lt"/>
              <a:buAutoNum type="romanLcPeriod"/>
            </a:pPr>
            <a:r>
              <a:rPr lang="en-US" sz="1400" kern="100" dirty="0">
                <a:latin typeface="Calibri" panose="020F0502020204030204" pitchFamily="34" charset="0"/>
                <a:ea typeface="Calibri" panose="020F0502020204030204" pitchFamily="34" charset="0"/>
                <a:cs typeface="Times New Roman" panose="02020603050405020304" pitchFamily="18" charset="0"/>
              </a:rPr>
              <a:t>Legal and administrative systems </a:t>
            </a:r>
          </a:p>
          <a:p>
            <a:pPr marL="844550" lvl="1" indent="-228600">
              <a:lnSpc>
                <a:spcPct val="107000"/>
              </a:lnSpc>
              <a:buFont typeface="+mj-lt"/>
              <a:buAutoNum type="alphaLcParenR"/>
            </a:pPr>
            <a:r>
              <a:rPr lang="en-US" sz="1400" kern="100" dirty="0">
                <a:latin typeface="Calibri" panose="020F0502020204030204" pitchFamily="34" charset="0"/>
                <a:ea typeface="Calibri" panose="020F0502020204030204" pitchFamily="34" charset="0"/>
                <a:cs typeface="Times New Roman" panose="02020603050405020304" pitchFamily="18" charset="0"/>
              </a:rPr>
              <a:t>Community school perspective</a:t>
            </a:r>
          </a:p>
          <a:p>
            <a:pPr marL="1473200" lvl="2" indent="-400050">
              <a:lnSpc>
                <a:spcPct val="107000"/>
              </a:lnSpc>
              <a:buFont typeface="+mj-lt"/>
              <a:buAutoNum type="romanLcPeriod"/>
            </a:pPr>
            <a:r>
              <a:rPr lang="en-US" sz="1400" kern="100" dirty="0">
                <a:latin typeface="Calibri" panose="020F0502020204030204" pitchFamily="34" charset="0"/>
                <a:ea typeface="Calibri" panose="020F0502020204030204" pitchFamily="34" charset="0"/>
                <a:cs typeface="Times New Roman" panose="02020603050405020304" pitchFamily="18" charset="0"/>
              </a:rPr>
              <a:t>Community social protocols and laws – the social values of community applied to the social memory of the residential school experience </a:t>
            </a:r>
          </a:p>
          <a:p>
            <a:pPr marL="158750" indent="0">
              <a:lnSpc>
                <a:spcPct val="107000"/>
              </a:lnSpc>
              <a:buNone/>
            </a:pPr>
            <a:r>
              <a:rPr lang="en-US" sz="1400" kern="100" dirty="0">
                <a:latin typeface="Calibri" panose="020F0502020204030204" pitchFamily="34" charset="0"/>
                <a:ea typeface="Calibri" panose="020F0502020204030204" pitchFamily="34" charset="0"/>
                <a:cs typeface="Times New Roman" panose="02020603050405020304" pitchFamily="18" charset="0"/>
              </a:rPr>
              <a:t>3.   The NCTR is the principal repository to investigate the history of particular residential school</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nSpc>
                <a:spcPct val="107000"/>
              </a:lnSpc>
              <a:buNone/>
            </a:pPr>
            <a:r>
              <a:rPr lang="en-US" sz="1100" kern="100" dirty="0">
                <a:effectLst/>
                <a:latin typeface="Calibri" panose="020F0502020204030204" pitchFamily="34" charset="0"/>
                <a:ea typeface="Calibri" panose="020F0502020204030204" pitchFamily="34" charset="0"/>
                <a:cs typeface="Times New Roman" panose="02020603050405020304" pitchFamily="18" charset="0"/>
              </a:rPr>
              <a:t>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i. </a:t>
            </a:r>
            <a:r>
              <a:rPr lang="en-US" sz="1400" kern="100" dirty="0">
                <a:latin typeface="Calibri" panose="020F0502020204030204" pitchFamily="34" charset="0"/>
                <a:ea typeface="Calibri" panose="020F0502020204030204" pitchFamily="34" charset="0"/>
                <a:cs typeface="Times New Roman" panose="02020603050405020304" pitchFamily="18" charset="0"/>
              </a:rPr>
              <a:t>Economies of scale and finance</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nSpc>
                <a:spcPct val="107000"/>
              </a:lnSpc>
              <a:buNone/>
            </a:pPr>
            <a:endParaRPr lang="en-US" sz="1400" kern="100" dirty="0">
              <a:latin typeface="Calibri" panose="020F0502020204030204" pitchFamily="34" charset="0"/>
              <a:ea typeface="Calibri" panose="020F0502020204030204" pitchFamily="34" charset="0"/>
              <a:cs typeface="Times New Roman" panose="02020603050405020304" pitchFamily="18" charset="0"/>
            </a:endParaRPr>
          </a:p>
          <a:p>
            <a:pPr marL="158750" indent="0">
              <a:buNone/>
            </a:pPr>
            <a:endParaRPr lang="en-US" dirty="0"/>
          </a:p>
        </p:txBody>
      </p:sp>
      <p:sp>
        <p:nvSpPr>
          <p:cNvPr id="4" name="Slide Number Placeholder 3">
            <a:extLst>
              <a:ext uri="{FF2B5EF4-FFF2-40B4-BE49-F238E27FC236}">
                <a16:creationId xmlns:a16="http://schemas.microsoft.com/office/drawing/2014/main" id="{E7212590-562B-3E31-F4E9-DA1DEA5CD19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16</a:t>
            </a:fld>
            <a:endParaRPr lang="en-US"/>
          </a:p>
        </p:txBody>
      </p:sp>
    </p:spTree>
    <p:extLst>
      <p:ext uri="{BB962C8B-B14F-4D97-AF65-F5344CB8AC3E}">
        <p14:creationId xmlns:p14="http://schemas.microsoft.com/office/powerpoint/2010/main" val="36242637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0"/>
        <p:cNvGrpSpPr/>
        <p:nvPr/>
      </p:nvGrpSpPr>
      <p:grpSpPr>
        <a:xfrm>
          <a:off x="0" y="0"/>
          <a:ext cx="0" cy="0"/>
          <a:chOff x="0" y="0"/>
          <a:chExt cx="0" cy="0"/>
        </a:xfrm>
      </p:grpSpPr>
      <p:sp>
        <p:nvSpPr>
          <p:cNvPr id="41" name="Google Shape;41;p8"/>
          <p:cNvSpPr txBox="1">
            <a:spLocks noGrp="1"/>
          </p:cNvSpPr>
          <p:nvPr>
            <p:ph type="body" idx="1"/>
          </p:nvPr>
        </p:nvSpPr>
        <p:spPr>
          <a:xfrm>
            <a:off x="513761" y="779133"/>
            <a:ext cx="8754181" cy="3722166"/>
          </a:xfrm>
          <a:prstGeom prst="rect">
            <a:avLst/>
          </a:prstGeom>
          <a:noFill/>
          <a:ln>
            <a:noFill/>
          </a:ln>
        </p:spPr>
        <p:txBody>
          <a:bodyPr spcFirstLastPara="1" wrap="square" lIns="91425" tIns="91425" rIns="91425" bIns="91425" anchor="t" anchorCtr="0">
            <a:normAutofit/>
          </a:bodyPr>
          <a:lstStyle/>
          <a:p>
            <a:pPr marL="0" lvl="0" indent="0" algn="l" rtl="0">
              <a:lnSpc>
                <a:spcPct val="133000"/>
              </a:lnSpc>
              <a:spcBef>
                <a:spcPts val="0"/>
              </a:spcBef>
              <a:spcAft>
                <a:spcPts val="0"/>
              </a:spcAft>
              <a:buSzPts val="1100"/>
              <a:buNone/>
            </a:pPr>
            <a:r>
              <a:rPr lang="en-US" sz="1800" b="1" u="sng" dirty="0">
                <a:latin typeface="Trebuchet MS"/>
                <a:ea typeface="Trebuchet MS"/>
                <a:cs typeface="Trebuchet MS"/>
                <a:sym typeface="Trebuchet MS"/>
              </a:rPr>
              <a:t>IRSSA - Schedule N </a:t>
            </a:r>
            <a:endParaRPr dirty="0"/>
          </a:p>
          <a:p>
            <a:pPr marL="457200" lvl="1" indent="0" algn="l" rtl="0">
              <a:lnSpc>
                <a:spcPct val="133000"/>
              </a:lnSpc>
              <a:spcBef>
                <a:spcPts val="200"/>
              </a:spcBef>
              <a:spcAft>
                <a:spcPts val="0"/>
              </a:spcAft>
              <a:buSzPts val="1100"/>
              <a:buNone/>
            </a:pPr>
            <a:r>
              <a:rPr lang="en-US" sz="1400" dirty="0">
                <a:latin typeface="Trebuchet MS"/>
                <a:ea typeface="Trebuchet MS"/>
                <a:cs typeface="Trebuchet MS"/>
                <a:sym typeface="Trebuchet MS"/>
              </a:rPr>
              <a:t>a. Acknowledge Residential School experiences, impacts and consequences; </a:t>
            </a:r>
            <a:endParaRPr dirty="0"/>
          </a:p>
          <a:p>
            <a:pPr marL="457200" lvl="1" indent="0" algn="l" rtl="0">
              <a:lnSpc>
                <a:spcPct val="133000"/>
              </a:lnSpc>
              <a:spcBef>
                <a:spcPts val="200"/>
              </a:spcBef>
              <a:spcAft>
                <a:spcPts val="0"/>
              </a:spcAft>
              <a:buSzPts val="1100"/>
              <a:buNone/>
            </a:pPr>
            <a:r>
              <a:rPr lang="en-US" sz="1400" dirty="0">
                <a:latin typeface="Trebuchet MS"/>
                <a:ea typeface="Trebuchet MS"/>
                <a:cs typeface="Trebuchet MS"/>
                <a:sym typeface="Trebuchet MS"/>
              </a:rPr>
              <a:t>b. Provide a holistic, culturally appropriate and safe setting for former students, their families and communities as they come forward to the Commission; </a:t>
            </a:r>
            <a:endParaRPr dirty="0"/>
          </a:p>
          <a:p>
            <a:pPr marL="457200" lvl="1" indent="0" algn="l" rtl="0">
              <a:lnSpc>
                <a:spcPct val="133000"/>
              </a:lnSpc>
              <a:spcBef>
                <a:spcPts val="200"/>
              </a:spcBef>
              <a:spcAft>
                <a:spcPts val="0"/>
              </a:spcAft>
              <a:buSzPts val="1100"/>
              <a:buNone/>
            </a:pPr>
            <a:r>
              <a:rPr lang="en-US" sz="1400" dirty="0">
                <a:latin typeface="Trebuchet MS"/>
                <a:ea typeface="Trebuchet MS"/>
                <a:cs typeface="Trebuchet MS"/>
                <a:sym typeface="Trebuchet MS"/>
              </a:rPr>
              <a:t>c. Witness, support, promote and facilitate truth and reconciliation events at both the national and community levels;</a:t>
            </a:r>
            <a:endParaRPr dirty="0"/>
          </a:p>
          <a:p>
            <a:pPr marL="457200" lvl="1" indent="0" algn="l" rtl="0">
              <a:lnSpc>
                <a:spcPct val="133000"/>
              </a:lnSpc>
              <a:spcBef>
                <a:spcPts val="200"/>
              </a:spcBef>
              <a:spcAft>
                <a:spcPts val="0"/>
              </a:spcAft>
              <a:buSzPts val="1100"/>
              <a:buNone/>
            </a:pPr>
            <a:r>
              <a:rPr lang="en-US" sz="1400" dirty="0">
                <a:latin typeface="Trebuchet MS"/>
                <a:ea typeface="Trebuchet MS"/>
                <a:cs typeface="Trebuchet MS"/>
                <a:sym typeface="Trebuchet MS"/>
              </a:rPr>
              <a:t>d. Promote awareness and public education of Canadians about the IRS system and its impacts; </a:t>
            </a:r>
            <a:endParaRPr dirty="0"/>
          </a:p>
          <a:p>
            <a:pPr marL="457200" lvl="1" indent="0" algn="l" rtl="0">
              <a:lnSpc>
                <a:spcPct val="133000"/>
              </a:lnSpc>
              <a:spcBef>
                <a:spcPts val="200"/>
              </a:spcBef>
              <a:spcAft>
                <a:spcPts val="0"/>
              </a:spcAft>
              <a:buSzPts val="1100"/>
              <a:buNone/>
            </a:pPr>
            <a:r>
              <a:rPr lang="en-US" sz="1400" dirty="0">
                <a:latin typeface="Trebuchet MS"/>
                <a:ea typeface="Trebuchet MS"/>
                <a:cs typeface="Trebuchet MS"/>
                <a:sym typeface="Trebuchet MS"/>
              </a:rPr>
              <a:t>e. Identify sources and create as complete an historical record as possible of the IRS system and legacy. The record shall be preserved and made accessible to the public for future study and use. </a:t>
            </a:r>
            <a:endParaRPr dirty="0"/>
          </a:p>
          <a:p>
            <a:pPr marL="0" lvl="0" indent="0" algn="l" rtl="0">
              <a:lnSpc>
                <a:spcPct val="133000"/>
              </a:lnSpc>
              <a:spcBef>
                <a:spcPts val="0"/>
              </a:spcBef>
              <a:spcAft>
                <a:spcPts val="0"/>
              </a:spcAft>
              <a:buSzPts val="1100"/>
              <a:buNone/>
            </a:pPr>
            <a:r>
              <a:rPr lang="en-US" sz="1800" dirty="0">
                <a:latin typeface="Calibri" panose="020F0502020204030204" pitchFamily="34" charset="0"/>
                <a:cs typeface="Calibri" panose="020F0502020204030204" pitchFamily="34" charset="0"/>
              </a:rPr>
              <a:t>	</a:t>
            </a:r>
            <a:r>
              <a:rPr lang="en-US" sz="2000" b="1" dirty="0">
                <a:latin typeface="Calibri" panose="020F0502020204030204" pitchFamily="34" charset="0"/>
                <a:cs typeface="Calibri" panose="020F0502020204030204" pitchFamily="34" charset="0"/>
              </a:rPr>
              <a:t>[</a:t>
            </a:r>
            <a:r>
              <a:rPr lang="en-US" sz="2000" b="1" dirty="0" err="1">
                <a:latin typeface="Calibri" panose="020F0502020204030204" pitchFamily="34" charset="0"/>
                <a:cs typeface="Calibri" panose="020F0502020204030204" pitchFamily="34" charset="0"/>
              </a:rPr>
              <a:t>ie</a:t>
            </a:r>
            <a:r>
              <a:rPr lang="en-US" sz="2000" b="1" dirty="0">
                <a:latin typeface="Calibri" panose="020F0502020204030204" pitchFamily="34" charset="0"/>
                <a:cs typeface="Calibri" panose="020F0502020204030204" pitchFamily="34" charset="0"/>
              </a:rPr>
              <a:t> the struggle of records acquisition]</a:t>
            </a:r>
            <a:endParaRPr sz="2000" b="1" dirty="0">
              <a:latin typeface="Calibri" panose="020F0502020204030204" pitchFamily="34" charset="0"/>
              <a:cs typeface="Calibri" panose="020F0502020204030204" pitchFamily="34" charset="0"/>
            </a:endParaRPr>
          </a:p>
        </p:txBody>
      </p:sp>
      <p:sp>
        <p:nvSpPr>
          <p:cNvPr id="42" name="Google Shape;42;p8"/>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None/>
            </a:pPr>
            <a:r>
              <a:rPr lang="en-US" sz="675" dirty="0">
                <a:solidFill>
                  <a:srgbClr val="F2F2F2"/>
                </a:solidFill>
                <a:latin typeface="Trebuchet MS"/>
                <a:ea typeface="Trebuchet MS"/>
                <a:cs typeface="Trebuchet MS"/>
                <a:sym typeface="Trebuchet MS"/>
              </a:rPr>
              <a:t>5/16/2022</a:t>
            </a:r>
            <a:endParaRPr sz="675" dirty="0">
              <a:solidFill>
                <a:srgbClr val="F2F2F2"/>
              </a:solidFill>
              <a:latin typeface="Trebuchet MS"/>
              <a:ea typeface="Trebuchet MS"/>
              <a:cs typeface="Trebuchet MS"/>
              <a:sym typeface="Trebuchet MS"/>
            </a:endParaRPr>
          </a:p>
        </p:txBody>
      </p:sp>
      <p:sp>
        <p:nvSpPr>
          <p:cNvPr id="44" name="Google Shape;44;p8"/>
          <p:cNvSpPr txBox="1">
            <a:spLocks noGrp="1"/>
          </p:cNvSpPr>
          <p:nvPr>
            <p:ph type="sldNum" idx="12"/>
          </p:nvPr>
        </p:nvSpPr>
        <p:spPr>
          <a:xfrm>
            <a:off x="7951883" y="536292"/>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Clr>
                <a:srgbClr val="F2F2F2"/>
              </a:buClr>
              <a:buSzPts val="675"/>
              <a:buNone/>
            </a:pPr>
            <a:fld id="{00000000-1234-1234-1234-123412341234}" type="slidenum">
              <a:rPr lang="en-US" sz="675">
                <a:solidFill>
                  <a:srgbClr val="F2F2F2"/>
                </a:solidFill>
                <a:latin typeface="Trebuchet MS"/>
                <a:ea typeface="Trebuchet MS"/>
                <a:cs typeface="Trebuchet MS"/>
                <a:sym typeface="Trebuchet MS"/>
              </a:rPr>
              <a:t>17</a:t>
            </a:fld>
            <a:endParaRPr sz="675">
              <a:solidFill>
                <a:srgbClr val="F2F2F2"/>
              </a:solidFill>
              <a:latin typeface="Trebuchet MS"/>
              <a:ea typeface="Trebuchet MS"/>
              <a:cs typeface="Trebuchet MS"/>
              <a:sym typeface="Trebuchet MS"/>
            </a:endParaRPr>
          </a:p>
        </p:txBody>
      </p:sp>
      <p:sp>
        <p:nvSpPr>
          <p:cNvPr id="45" name="Google Shape;45;p8"/>
          <p:cNvSpPr txBox="1"/>
          <p:nvPr/>
        </p:nvSpPr>
        <p:spPr>
          <a:xfrm>
            <a:off x="585247" y="409842"/>
            <a:ext cx="6427500"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1" i="0" u="none" strike="noStrike" cap="none" dirty="0">
                <a:solidFill>
                  <a:srgbClr val="891508"/>
                </a:solidFill>
                <a:latin typeface="Merriweather"/>
                <a:ea typeface="Merriweather"/>
                <a:cs typeface="Merriweather"/>
                <a:sym typeface="Merriweather"/>
              </a:rPr>
              <a:t>NCTR Mandate:  </a:t>
            </a:r>
            <a:endParaRPr b="1" dirty="0">
              <a:solidFill>
                <a:srgbClr val="891508"/>
              </a:solidFill>
              <a:latin typeface="Merriweather"/>
              <a:ea typeface="Merriweather"/>
              <a:cs typeface="Merriweather"/>
              <a:sym typeface="Merriweathe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CE9310-640D-4625-A5EA-A03FDF4C1C47}"/>
              </a:ext>
            </a:extLst>
          </p:cNvPr>
          <p:cNvSpPr>
            <a:spLocks noGrp="1"/>
          </p:cNvSpPr>
          <p:nvPr>
            <p:ph idx="1"/>
          </p:nvPr>
        </p:nvSpPr>
        <p:spPr>
          <a:xfrm>
            <a:off x="591208" y="1033755"/>
            <a:ext cx="8686800" cy="3684942"/>
          </a:xfrm>
        </p:spPr>
        <p:txBody>
          <a:bodyPr>
            <a:normAutofit/>
          </a:bodyPr>
          <a:lstStyle/>
          <a:p>
            <a:pPr marL="158750" indent="0">
              <a:buNone/>
            </a:pPr>
            <a:r>
              <a:rPr lang="en-US" sz="1500" dirty="0"/>
              <a:t>This was not a judicial commission. It did not have the power of </a:t>
            </a:r>
            <a:r>
              <a:rPr lang="en-US" sz="1500" dirty="0" err="1"/>
              <a:t>supoena</a:t>
            </a:r>
            <a:r>
              <a:rPr lang="en-US" sz="1500" dirty="0"/>
              <a:t>. </a:t>
            </a:r>
          </a:p>
          <a:p>
            <a:pPr marL="158750" indent="0">
              <a:buNone/>
            </a:pPr>
            <a:endParaRPr lang="en-US" sz="1500" dirty="0"/>
          </a:p>
          <a:p>
            <a:pPr marL="158750" indent="0">
              <a:buNone/>
            </a:pPr>
            <a:r>
              <a:rPr lang="en-US" sz="1500" dirty="0"/>
              <a:t>It could not produce an injunction to appear in court or before a tribunal. </a:t>
            </a:r>
          </a:p>
          <a:p>
            <a:pPr marL="158750" indent="0">
              <a:buNone/>
            </a:pPr>
            <a:endParaRPr lang="en-US" sz="1500" dirty="0"/>
          </a:p>
          <a:p>
            <a:pPr marL="158750" indent="0">
              <a:buNone/>
            </a:pPr>
            <a:r>
              <a:rPr lang="en-US" sz="1500" dirty="0"/>
              <a:t>The goal of the Commission was to document the lived experiences of Survivors at residential schools. A victim </a:t>
            </a:r>
            <a:r>
              <a:rPr lang="en-US" sz="1500" dirty="0" err="1"/>
              <a:t>centred</a:t>
            </a:r>
            <a:r>
              <a:rPr lang="en-US" sz="1500" dirty="0"/>
              <a:t>, truth seeking commission. </a:t>
            </a:r>
          </a:p>
          <a:p>
            <a:pPr marL="158750" indent="0">
              <a:buNone/>
            </a:pPr>
            <a:endParaRPr lang="en-US" sz="1500" dirty="0"/>
          </a:p>
          <a:p>
            <a:pPr marL="158750" indent="0">
              <a:buNone/>
            </a:pPr>
            <a:r>
              <a:rPr lang="en-US" sz="1500" dirty="0"/>
              <a:t>The Commission relied on the voluntary offering of the statements of Survivors to begin a process of healing, reconciliation and revitalization. </a:t>
            </a:r>
          </a:p>
          <a:p>
            <a:pPr marL="0" indent="0">
              <a:buNone/>
            </a:pPr>
            <a:endParaRPr lang="en-US" sz="1800" dirty="0"/>
          </a:p>
        </p:txBody>
      </p:sp>
      <p:sp>
        <p:nvSpPr>
          <p:cNvPr id="4" name="Date Placeholder 3">
            <a:extLst>
              <a:ext uri="{FF2B5EF4-FFF2-40B4-BE49-F238E27FC236}">
                <a16:creationId xmlns:a16="http://schemas.microsoft.com/office/drawing/2014/main" id="{6EB501C4-7849-4EE4-B295-AE91DB897513}"/>
              </a:ext>
            </a:extLst>
          </p:cNvPr>
          <p:cNvSpPr>
            <a:spLocks noGrp="1"/>
          </p:cNvSpPr>
          <p:nvPr>
            <p:ph type="dt" sz="half" idx="10"/>
          </p:nvPr>
        </p:nvSpPr>
        <p:spPr/>
        <p:txBody>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fld id="{6649E85C-44F5-4B7A-898D-4C28E1082E8E}" type="datetime1">
              <a:rPr kumimoji="0" lang="en-US" sz="675" b="0" i="0" u="none" strike="noStrike" kern="1200" cap="none" spc="0" normalizeH="0" baseline="0" noProof="0">
                <a:ln>
                  <a:noFill/>
                </a:ln>
                <a:solidFill>
                  <a:srgbClr val="F2F2F2"/>
                </a:solidFill>
                <a:effectLst/>
                <a:uLnTx/>
                <a:uFillTx/>
                <a:latin typeface="Trebuchet MS" panose="020B0603020202020204"/>
                <a:ea typeface="+mn-ea"/>
                <a:cs typeface="Arial"/>
                <a:sym typeface="Arial"/>
              </a:rPr>
              <a:pPr marL="0" marR="0" lvl="0" indent="0" algn="ctr" defTabSz="685800" rtl="0" eaLnBrk="1" fontAlgn="auto" latinLnBrk="0" hangingPunct="1">
                <a:lnSpc>
                  <a:spcPct val="100000"/>
                </a:lnSpc>
                <a:spcBef>
                  <a:spcPts val="0"/>
                </a:spcBef>
                <a:spcAft>
                  <a:spcPts val="0"/>
                </a:spcAft>
                <a:buClrTx/>
                <a:buSzTx/>
                <a:buFont typeface="Arial"/>
                <a:buNone/>
                <a:tabLst/>
                <a:defRPr/>
              </a:pPr>
              <a:t>6/2/2024</a:t>
            </a:fld>
            <a:endParaRPr kumimoji="0" lang="en-US" sz="675" b="0" i="0" u="none" strike="noStrike" kern="1200" cap="none" spc="0" normalizeH="0" baseline="0" noProof="0" dirty="0">
              <a:ln>
                <a:noFill/>
              </a:ln>
              <a:solidFill>
                <a:srgbClr val="F2F2F2"/>
              </a:solidFill>
              <a:effectLst/>
              <a:uLnTx/>
              <a:uFillTx/>
              <a:latin typeface="Trebuchet MS" panose="020B0603020202020204"/>
              <a:ea typeface="+mn-ea"/>
              <a:cs typeface="Arial"/>
              <a:sym typeface="Arial"/>
            </a:endParaRPr>
          </a:p>
        </p:txBody>
      </p:sp>
      <p:sp>
        <p:nvSpPr>
          <p:cNvPr id="5" name="Footer Placeholder 4">
            <a:extLst>
              <a:ext uri="{FF2B5EF4-FFF2-40B4-BE49-F238E27FC236}">
                <a16:creationId xmlns:a16="http://schemas.microsoft.com/office/drawing/2014/main" id="{553EF675-B8C3-40FC-9448-F36C1711381E}"/>
              </a:ext>
            </a:extLst>
          </p:cNvPr>
          <p:cNvSpPr>
            <a:spLocks noGrp="1"/>
          </p:cNvSpPr>
          <p:nvPr>
            <p:ph type="ftr" sz="quarter" idx="11"/>
          </p:nvPr>
        </p:nvSpPr>
        <p:spPr/>
        <p:txBody>
          <a:bodyPr/>
          <a:lstStyle/>
          <a:p>
            <a:pPr marL="0" marR="0" lvl="0" indent="0" algn="r" defTabSz="685800" rtl="0" eaLnBrk="1" fontAlgn="auto" latinLnBrk="0" hangingPunct="1">
              <a:lnSpc>
                <a:spcPct val="100000"/>
              </a:lnSpc>
              <a:spcBef>
                <a:spcPts val="0"/>
              </a:spcBef>
              <a:spcAft>
                <a:spcPts val="0"/>
              </a:spcAft>
              <a:buClrTx/>
              <a:buSzTx/>
              <a:buFont typeface="Arial"/>
              <a:buNone/>
              <a:tabLst/>
              <a:defRPr/>
            </a:pPr>
            <a:r>
              <a:rPr kumimoji="0" lang="en-US" sz="675" b="0" i="0" u="none" strike="noStrike" kern="1200" cap="none" spc="0" normalizeH="0" baseline="0" noProof="0">
                <a:ln>
                  <a:noFill/>
                </a:ln>
                <a:solidFill>
                  <a:srgbClr val="F2F2F2"/>
                </a:solidFill>
                <a:effectLst/>
                <a:uLnTx/>
                <a:uFillTx/>
                <a:latin typeface="Trebuchet MS" panose="020B0603020202020204"/>
                <a:ea typeface="+mn-ea"/>
                <a:cs typeface="Arial"/>
                <a:sym typeface="Arial"/>
              </a:rPr>
              <a:t>Utilizing AtoM to Promote Decolonizing Archival Description</a:t>
            </a:r>
            <a:endParaRPr kumimoji="0" lang="en-US" sz="675" b="0" i="0" u="none" strike="noStrike" kern="1200" cap="none" spc="0" normalizeH="0" baseline="0" noProof="0" dirty="0">
              <a:ln>
                <a:noFill/>
              </a:ln>
              <a:solidFill>
                <a:srgbClr val="F2F2F2"/>
              </a:solidFill>
              <a:effectLst/>
              <a:uLnTx/>
              <a:uFillTx/>
              <a:latin typeface="Trebuchet MS" panose="020B0603020202020204"/>
              <a:ea typeface="+mn-ea"/>
              <a:cs typeface="Arial"/>
              <a:sym typeface="Arial"/>
            </a:endParaRPr>
          </a:p>
        </p:txBody>
      </p:sp>
      <p:sp>
        <p:nvSpPr>
          <p:cNvPr id="6" name="Slide Number Placeholder 5">
            <a:extLst>
              <a:ext uri="{FF2B5EF4-FFF2-40B4-BE49-F238E27FC236}">
                <a16:creationId xmlns:a16="http://schemas.microsoft.com/office/drawing/2014/main" id="{DC58A062-1FF8-4882-85B5-73AE1CEF244B}"/>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fld id="{519954A3-9DFD-4C44-94BA-B95130A3BA1C}" type="slidenum">
              <a:rPr kumimoji="0" lang="en-US" sz="675" b="0" i="0" u="none" strike="noStrike" kern="1200" cap="none" spc="0" normalizeH="0" baseline="0" noProof="0">
                <a:ln>
                  <a:noFill/>
                </a:ln>
                <a:solidFill>
                  <a:srgbClr val="F2F2F2"/>
                </a:solidFill>
                <a:effectLst/>
                <a:uLnTx/>
                <a:uFillTx/>
                <a:latin typeface="Trebuchet MS" panose="020B0603020202020204"/>
                <a:ea typeface="+mn-ea"/>
                <a:cs typeface="+mn-cs"/>
                <a:sym typeface="Merriweather"/>
              </a:rPr>
              <a:pPr marL="0" marR="0" lvl="0" indent="0" algn="l" defTabSz="685800" rtl="0" eaLnBrk="1" fontAlgn="auto" latinLnBrk="0" hangingPunct="1">
                <a:lnSpc>
                  <a:spcPct val="100000"/>
                </a:lnSpc>
                <a:spcBef>
                  <a:spcPts val="0"/>
                </a:spcBef>
                <a:spcAft>
                  <a:spcPts val="0"/>
                </a:spcAft>
                <a:buClrTx/>
                <a:buSzTx/>
                <a:buFont typeface="Arial"/>
                <a:buNone/>
                <a:tabLst/>
                <a:defRPr/>
              </a:pPr>
              <a:t>18</a:t>
            </a:fld>
            <a:endParaRPr kumimoji="0" lang="en-US" sz="675" b="0" i="0" u="none" strike="noStrike" kern="1200" cap="none" spc="0" normalizeH="0" baseline="0" noProof="0" dirty="0">
              <a:ln>
                <a:noFill/>
              </a:ln>
              <a:solidFill>
                <a:srgbClr val="F2F2F2"/>
              </a:solidFill>
              <a:effectLst/>
              <a:uLnTx/>
              <a:uFillTx/>
              <a:latin typeface="Trebuchet MS" panose="020B0603020202020204"/>
              <a:ea typeface="+mn-ea"/>
              <a:cs typeface="+mn-cs"/>
              <a:sym typeface="Merriweather"/>
            </a:endParaRPr>
          </a:p>
        </p:txBody>
      </p:sp>
      <p:sp>
        <p:nvSpPr>
          <p:cNvPr id="2" name="TextBox 1">
            <a:extLst>
              <a:ext uri="{FF2B5EF4-FFF2-40B4-BE49-F238E27FC236}">
                <a16:creationId xmlns:a16="http://schemas.microsoft.com/office/drawing/2014/main" id="{BBB7E0B1-2227-4C6D-8CD2-36DE2E495AF5}"/>
              </a:ext>
            </a:extLst>
          </p:cNvPr>
          <p:cNvSpPr txBox="1"/>
          <p:nvPr/>
        </p:nvSpPr>
        <p:spPr>
          <a:xfrm>
            <a:off x="1230659" y="409903"/>
            <a:ext cx="5800762" cy="4154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100" b="1" i="0" u="sng" strike="noStrike" kern="0" cap="none" spc="0" normalizeH="0" baseline="0" noProof="0" dirty="0">
                <a:ln>
                  <a:noFill/>
                </a:ln>
                <a:solidFill>
                  <a:srgbClr val="89181A"/>
                </a:solidFill>
                <a:effectLst/>
                <a:uLnTx/>
                <a:uFillTx/>
                <a:latin typeface="Arial"/>
                <a:cs typeface="Arial"/>
                <a:sym typeface="Arial"/>
              </a:rPr>
              <a:t>Original Mandate of the TRC: Schedule N</a:t>
            </a:r>
            <a:endParaRPr kumimoji="0" lang="en-US" sz="2100" b="0" i="0" u="none" strike="noStrike" kern="0" cap="none" spc="0" normalizeH="0" baseline="0" noProof="0" dirty="0">
              <a:ln>
                <a:noFill/>
              </a:ln>
              <a:solidFill>
                <a:srgbClr val="89181A"/>
              </a:solidFill>
              <a:effectLst/>
              <a:uLnTx/>
              <a:uFillTx/>
              <a:latin typeface="Arial"/>
              <a:cs typeface="Arial"/>
              <a:sym typeface="Arial"/>
            </a:endParaRPr>
          </a:p>
        </p:txBody>
      </p:sp>
    </p:spTree>
    <p:extLst>
      <p:ext uri="{BB962C8B-B14F-4D97-AF65-F5344CB8AC3E}">
        <p14:creationId xmlns:p14="http://schemas.microsoft.com/office/powerpoint/2010/main" val="33442941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626781" y="119892"/>
            <a:ext cx="5847907" cy="6132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800"/>
              <a:buNone/>
            </a:pPr>
            <a:r>
              <a:rPr lang="en-US" dirty="0"/>
              <a:t>Why is it so difficult to research the </a:t>
            </a:r>
            <a:br>
              <a:rPr lang="en-US" dirty="0"/>
            </a:br>
            <a:r>
              <a:rPr lang="en-US" dirty="0"/>
              <a:t>history of residential schools?</a:t>
            </a:r>
            <a:endParaRPr dirty="0"/>
          </a:p>
        </p:txBody>
      </p:sp>
      <p:sp>
        <p:nvSpPr>
          <p:cNvPr id="58" name="Google Shape;58;p10"/>
          <p:cNvSpPr txBox="1">
            <a:spLocks noGrp="1"/>
          </p:cNvSpPr>
          <p:nvPr>
            <p:ph type="sldNum" idx="12"/>
          </p:nvPr>
        </p:nvSpPr>
        <p:spPr>
          <a:xfrm>
            <a:off x="7951883" y="536292"/>
            <a:ext cx="548700" cy="393600"/>
          </a:xfrm>
          <a:prstGeom prst="rect">
            <a:avLst/>
          </a:prstGeom>
          <a:noFill/>
          <a:ln>
            <a:noFill/>
          </a:ln>
        </p:spPr>
        <p:txBody>
          <a:bodyPr spcFirstLastPara="1" wrap="square" lIns="91425" tIns="91425" rIns="91425" bIns="91425" anchor="ctr" anchorCtr="0">
            <a:normAutofit/>
          </a:bodyPr>
          <a:lstStyle/>
          <a:p>
            <a:pPr marL="0" lvl="0" indent="0" algn="r" rtl="0">
              <a:lnSpc>
                <a:spcPct val="100000"/>
              </a:lnSpc>
              <a:spcBef>
                <a:spcPts val="0"/>
              </a:spcBef>
              <a:spcAft>
                <a:spcPts val="0"/>
              </a:spcAft>
              <a:buSzPts val="1100"/>
              <a:buNone/>
            </a:pPr>
            <a:fld id="{00000000-1234-1234-1234-123412341234}" type="slidenum">
              <a:rPr lang="en-US"/>
              <a:t>19</a:t>
            </a:fld>
            <a:endParaRPr/>
          </a:p>
        </p:txBody>
      </p:sp>
      <p:sp>
        <p:nvSpPr>
          <p:cNvPr id="59" name="Google Shape;59;p10"/>
          <p:cNvSpPr txBox="1">
            <a:spLocks noGrp="1"/>
          </p:cNvSpPr>
          <p:nvPr>
            <p:ph type="body" idx="1"/>
          </p:nvPr>
        </p:nvSpPr>
        <p:spPr>
          <a:xfrm>
            <a:off x="680484" y="810387"/>
            <a:ext cx="7123814" cy="3857306"/>
          </a:xfrm>
          <a:prstGeom prst="rect">
            <a:avLst/>
          </a:prstGeom>
          <a:noFill/>
          <a:ln>
            <a:noFill/>
          </a:ln>
        </p:spPr>
        <p:txBody>
          <a:bodyPr spcFirstLastPara="1" wrap="square" lIns="91425" tIns="91425" rIns="91425" bIns="91425" anchor="t" anchorCtr="0">
            <a:noAutofit/>
          </a:bodyPr>
          <a:lstStyle/>
          <a:p>
            <a:pPr marL="0" indent="0">
              <a:lnSpc>
                <a:spcPct val="100000"/>
              </a:lnSpc>
              <a:buClr>
                <a:srgbClr val="4F2800"/>
              </a:buClr>
              <a:buSzPts val="1200"/>
              <a:buNone/>
            </a:pPr>
            <a:r>
              <a:rPr lang="en-US" sz="1600" b="1" dirty="0">
                <a:solidFill>
                  <a:srgbClr val="C00000"/>
                </a:solidFill>
              </a:rPr>
              <a:t>B. Records Discovery </a:t>
            </a:r>
          </a:p>
          <a:p>
            <a:pPr marL="0" indent="0">
              <a:lnSpc>
                <a:spcPct val="100000"/>
              </a:lnSpc>
              <a:buClr>
                <a:srgbClr val="4F2800"/>
              </a:buClr>
              <a:buSzPts val="1200"/>
              <a:buNone/>
            </a:pPr>
            <a:endParaRPr lang="en-US" sz="1600" b="1" dirty="0">
              <a:solidFill>
                <a:srgbClr val="C00000"/>
              </a:solidFill>
            </a:endParaRPr>
          </a:p>
          <a:p>
            <a:pPr marL="0" indent="0">
              <a:lnSpc>
                <a:spcPct val="100000"/>
              </a:lnSpc>
              <a:buClr>
                <a:srgbClr val="4F2800"/>
              </a:buClr>
              <a:buSzPts val="1200"/>
              <a:buNone/>
            </a:pPr>
            <a:r>
              <a:rPr lang="en-US" sz="1600" b="1" dirty="0">
                <a:solidFill>
                  <a:srgbClr val="C00000"/>
                </a:solidFill>
              </a:rPr>
              <a:t>The Principal Challenge of Research/Discovery: Records Dispersal</a:t>
            </a:r>
          </a:p>
          <a:p>
            <a:pPr marL="0" marR="0" lvl="0" indent="0" algn="l" rtl="0">
              <a:lnSpc>
                <a:spcPct val="100000"/>
              </a:lnSpc>
              <a:spcBef>
                <a:spcPts val="0"/>
              </a:spcBef>
              <a:spcAft>
                <a:spcPts val="0"/>
              </a:spcAft>
              <a:buClr>
                <a:srgbClr val="4F2800"/>
              </a:buClr>
              <a:buSzPts val="1200"/>
              <a:buFont typeface="Trebuchet MS"/>
              <a:buNone/>
            </a:pPr>
            <a:endParaRPr lang="en-US" sz="1600" b="1" i="0" u="sng" strike="noStrike" cap="none" dirty="0">
              <a:solidFill>
                <a:srgbClr val="4F2800"/>
              </a:solidFill>
              <a:latin typeface="Trebuchet MS"/>
              <a:ea typeface="Trebuchet MS"/>
              <a:cs typeface="Trebuchet MS"/>
              <a:sym typeface="Trebuchet MS"/>
            </a:endParaRPr>
          </a:p>
          <a:p>
            <a:pPr marL="0" marR="0" lvl="0" indent="0" algn="l" rtl="0">
              <a:lnSpc>
                <a:spcPct val="100000"/>
              </a:lnSpc>
              <a:spcBef>
                <a:spcPts val="0"/>
              </a:spcBef>
              <a:spcAft>
                <a:spcPts val="0"/>
              </a:spcAft>
              <a:buClr>
                <a:srgbClr val="4F2800"/>
              </a:buClr>
              <a:buSzPts val="1200"/>
              <a:buFont typeface="Trebuchet MS"/>
              <a:buNone/>
            </a:pPr>
            <a:r>
              <a:rPr lang="en-US" sz="1600" b="1" i="0" strike="noStrike" cap="none" dirty="0">
                <a:solidFill>
                  <a:srgbClr val="4F2800"/>
                </a:solidFill>
                <a:latin typeface="Trebuchet MS"/>
                <a:ea typeface="Trebuchet MS"/>
                <a:cs typeface="Trebuchet MS"/>
                <a:sym typeface="Trebuchet MS"/>
              </a:rPr>
              <a:t>Dispersed Sources: Authorities</a:t>
            </a:r>
            <a:endParaRPr sz="1600" dirty="0"/>
          </a:p>
          <a:p>
            <a:pPr marL="228600" lvl="0" indent="-228600" algn="l" rtl="0">
              <a:lnSpc>
                <a:spcPct val="133000"/>
              </a:lnSpc>
              <a:spcBef>
                <a:spcPts val="0"/>
              </a:spcBef>
              <a:spcAft>
                <a:spcPts val="0"/>
              </a:spcAft>
              <a:buSzPts val="1100"/>
              <a:buFont typeface="+mj-lt"/>
              <a:buAutoNum type="arabicPeriod"/>
            </a:pPr>
            <a:r>
              <a:rPr lang="en-US" sz="1100" b="1" dirty="0"/>
              <a:t>104 </a:t>
            </a:r>
            <a:r>
              <a:rPr lang="en-US" b="1" dirty="0"/>
              <a:t>R</a:t>
            </a:r>
            <a:r>
              <a:rPr lang="en-US" sz="1100" b="1" dirty="0"/>
              <a:t>eligious </a:t>
            </a:r>
            <a:r>
              <a:rPr lang="en-US" b="1" dirty="0"/>
              <a:t>R</a:t>
            </a:r>
            <a:r>
              <a:rPr lang="en-US" sz="1100" b="1" dirty="0"/>
              <a:t>epositories:</a:t>
            </a:r>
            <a:endParaRPr b="1" dirty="0"/>
          </a:p>
          <a:p>
            <a:pPr marL="0" lvl="0" indent="0" algn="l" rtl="0">
              <a:lnSpc>
                <a:spcPct val="133000"/>
              </a:lnSpc>
              <a:spcBef>
                <a:spcPts val="0"/>
              </a:spcBef>
              <a:spcAft>
                <a:spcPts val="0"/>
              </a:spcAft>
              <a:buSzPts val="1100"/>
              <a:buNone/>
            </a:pPr>
            <a:r>
              <a:rPr lang="en-US" sz="1100" dirty="0"/>
              <a:t>	-Sisters of Charity of Halifax</a:t>
            </a:r>
            <a:endParaRPr dirty="0"/>
          </a:p>
          <a:p>
            <a:pPr marL="0" lvl="0" indent="0" algn="l" rtl="0">
              <a:lnSpc>
                <a:spcPct val="133000"/>
              </a:lnSpc>
              <a:spcBef>
                <a:spcPts val="0"/>
              </a:spcBef>
              <a:spcAft>
                <a:spcPts val="0"/>
              </a:spcAft>
              <a:buSzPts val="1100"/>
              <a:buNone/>
            </a:pPr>
            <a:r>
              <a:rPr lang="en-US" sz="1100" dirty="0"/>
              <a:t>	- Presbyterian Church in Canada</a:t>
            </a:r>
            <a:endParaRPr dirty="0"/>
          </a:p>
          <a:p>
            <a:pPr marL="0" lvl="0" indent="0" algn="l" rtl="0">
              <a:lnSpc>
                <a:spcPct val="133000"/>
              </a:lnSpc>
              <a:spcBef>
                <a:spcPts val="0"/>
              </a:spcBef>
              <a:spcAft>
                <a:spcPts val="0"/>
              </a:spcAft>
              <a:buSzPts val="1100"/>
              <a:buNone/>
            </a:pPr>
            <a:r>
              <a:rPr lang="en-US" sz="1100" dirty="0"/>
              <a:t>	- United Church General Council </a:t>
            </a:r>
            <a:endParaRPr dirty="0"/>
          </a:p>
          <a:p>
            <a:pPr marL="0" lvl="0" indent="0" algn="l" rtl="0">
              <a:lnSpc>
                <a:spcPct val="133000"/>
              </a:lnSpc>
              <a:spcBef>
                <a:spcPts val="0"/>
              </a:spcBef>
              <a:spcAft>
                <a:spcPts val="0"/>
              </a:spcAft>
              <a:buSzPts val="1100"/>
              <a:buNone/>
            </a:pPr>
            <a:r>
              <a:rPr lang="en-US" sz="1100" dirty="0"/>
              <a:t>	- Les </a:t>
            </a:r>
            <a:r>
              <a:rPr lang="en-US" sz="1100" dirty="0" err="1"/>
              <a:t>Oblats</a:t>
            </a:r>
            <a:r>
              <a:rPr lang="en-US" sz="1100" dirty="0"/>
              <a:t> de Marie </a:t>
            </a:r>
            <a:r>
              <a:rPr lang="en-US" sz="1100" dirty="0" err="1"/>
              <a:t>Immaculée</a:t>
            </a:r>
            <a:r>
              <a:rPr lang="en-US" sz="1100" dirty="0"/>
              <a:t> du Manitoba  / Oblates of Manitoba</a:t>
            </a:r>
            <a:endParaRPr lang="en-US" dirty="0"/>
          </a:p>
          <a:p>
            <a:pPr marL="0" lvl="0" indent="0" algn="l" rtl="0">
              <a:lnSpc>
                <a:spcPct val="133000"/>
              </a:lnSpc>
              <a:spcBef>
                <a:spcPts val="0"/>
              </a:spcBef>
              <a:spcAft>
                <a:spcPts val="0"/>
              </a:spcAft>
              <a:buSzPts val="1100"/>
              <a:buNone/>
            </a:pPr>
            <a:r>
              <a:rPr lang="en-US" b="1" dirty="0"/>
              <a:t>2.      47 Government Repositories</a:t>
            </a:r>
          </a:p>
          <a:p>
            <a:pPr marL="457200" lvl="1" indent="0">
              <a:buNone/>
            </a:pPr>
            <a:r>
              <a:rPr lang="en-US" dirty="0"/>
              <a:t>	- Provincial and Federal </a:t>
            </a:r>
          </a:p>
          <a:p>
            <a:pPr marL="0" lvl="0" indent="0" algn="l" rtl="0">
              <a:lnSpc>
                <a:spcPct val="133000"/>
              </a:lnSpc>
              <a:spcBef>
                <a:spcPts val="0"/>
              </a:spcBef>
              <a:spcAft>
                <a:spcPts val="0"/>
              </a:spcAft>
              <a:buSzPts val="1100"/>
              <a:buNone/>
            </a:pPr>
            <a:r>
              <a:rPr lang="en-US" dirty="0"/>
              <a:t>Each possesses an archival report commenting on the records in the repository.</a:t>
            </a:r>
          </a:p>
          <a:p>
            <a:pPr marL="0" lvl="0" indent="0" algn="l" rtl="0">
              <a:lnSpc>
                <a:spcPct val="133000"/>
              </a:lnSpc>
              <a:spcBef>
                <a:spcPts val="0"/>
              </a:spcBef>
              <a:spcAft>
                <a:spcPts val="0"/>
              </a:spcAft>
              <a:buSzPts val="1100"/>
              <a:buNone/>
            </a:pPr>
            <a:r>
              <a:rPr lang="en-US" dirty="0"/>
              <a:t>Each possesses their own policies and procedures for managing their records.</a:t>
            </a:r>
            <a:endParaRPr dirty="0"/>
          </a:p>
        </p:txBody>
      </p:sp>
    </p:spTree>
    <p:extLst>
      <p:ext uri="{BB962C8B-B14F-4D97-AF65-F5344CB8AC3E}">
        <p14:creationId xmlns:p14="http://schemas.microsoft.com/office/powerpoint/2010/main" val="2786240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00D91-C3E0-D604-0590-40F4F93E9C1E}"/>
              </a:ext>
            </a:extLst>
          </p:cNvPr>
          <p:cNvSpPr>
            <a:spLocks noGrp="1"/>
          </p:cNvSpPr>
          <p:nvPr>
            <p:ph type="title"/>
          </p:nvPr>
        </p:nvSpPr>
        <p:spPr>
          <a:xfrm>
            <a:off x="661130" y="156223"/>
            <a:ext cx="7212600" cy="613200"/>
          </a:xfrm>
        </p:spPr>
        <p:txBody>
          <a:bodyPr/>
          <a:lstStyle/>
          <a:p>
            <a:pPr algn="ctr"/>
            <a:r>
              <a:rPr lang="en-US" sz="2000" dirty="0"/>
              <a:t>Presentation Overview </a:t>
            </a:r>
          </a:p>
        </p:txBody>
      </p:sp>
      <p:sp>
        <p:nvSpPr>
          <p:cNvPr id="3" name="Text Placeholder 2">
            <a:extLst>
              <a:ext uri="{FF2B5EF4-FFF2-40B4-BE49-F238E27FC236}">
                <a16:creationId xmlns:a16="http://schemas.microsoft.com/office/drawing/2014/main" id="{775E18DB-FE30-AB76-91E6-9B5F54299806}"/>
              </a:ext>
            </a:extLst>
          </p:cNvPr>
          <p:cNvSpPr>
            <a:spLocks noGrp="1"/>
          </p:cNvSpPr>
          <p:nvPr>
            <p:ph type="body" idx="1"/>
          </p:nvPr>
        </p:nvSpPr>
        <p:spPr>
          <a:xfrm>
            <a:off x="974948" y="556690"/>
            <a:ext cx="7801200" cy="4136065"/>
          </a:xfrm>
        </p:spPr>
        <p:txBody>
          <a:bodyPr/>
          <a:lstStyle/>
          <a:p>
            <a:pPr marL="158750" indent="0">
              <a:lnSpc>
                <a:spcPct val="100000"/>
              </a:lnSpc>
              <a:buNone/>
            </a:pPr>
            <a:r>
              <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rPr>
              <a:t>1)   Self-determined Nations and Sovereign Authority </a:t>
            </a:r>
          </a:p>
          <a:p>
            <a:pPr lvl="1">
              <a:lnSpc>
                <a:spcPct val="100000"/>
              </a:lnSpc>
              <a:spcBef>
                <a:spcPts val="0"/>
              </a:spcBef>
              <a:buFont typeface="Courier New" panose="02070309020205020404" pitchFamily="49" charset="0"/>
              <a:buChar char="o"/>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Royal Proclamation, 1763 </a:t>
            </a:r>
          </a:p>
          <a:p>
            <a:pPr lvl="1">
              <a:lnSpc>
                <a:spcPct val="100000"/>
              </a:lnSpc>
              <a:spcBef>
                <a:spcPts val="0"/>
              </a:spcBef>
              <a:buFont typeface="Courier New" panose="02070309020205020404" pitchFamily="49" charset="0"/>
              <a:buChar char="o"/>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Treaty of Niagara, 1764</a:t>
            </a:r>
          </a:p>
          <a:p>
            <a:pPr marL="615950" lvl="1" indent="0">
              <a:lnSpc>
                <a:spcPct val="100000"/>
              </a:lnSpc>
              <a:spcBef>
                <a:spcPts val="0"/>
              </a:spcBef>
              <a:buNone/>
            </a:pPr>
            <a:endParaRPr lang="en-US" sz="1800" kern="100" dirty="0">
              <a:latin typeface="Calibri" panose="020F0502020204030204" pitchFamily="34" charset="0"/>
              <a:ea typeface="Calibri" panose="020F0502020204030204" pitchFamily="34" charset="0"/>
              <a:cs typeface="Times New Roman" panose="02020603050405020304" pitchFamily="18" charset="0"/>
            </a:endParaRPr>
          </a:p>
          <a:p>
            <a:pPr marL="158750" indent="0">
              <a:lnSpc>
                <a:spcPct val="100000"/>
              </a:lnSpc>
              <a:buNone/>
            </a:pPr>
            <a:r>
              <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rPr>
              <a:t>2)  The Assimilation: </a:t>
            </a:r>
            <a:r>
              <a:rPr lang="en-US" sz="1800" b="1" kern="100" dirty="0">
                <a:latin typeface="Times New Roman" panose="02020603050405020304" pitchFamily="18" charset="0"/>
                <a:ea typeface="Calibri" panose="020F0502020204030204" pitchFamily="34" charset="0"/>
                <a:cs typeface="Times New Roman" panose="02020603050405020304" pitchFamily="18" charset="0"/>
              </a:rPr>
              <a:t>Empires of Uniformity</a:t>
            </a:r>
          </a:p>
          <a:p>
            <a:pPr lvl="1">
              <a:lnSpc>
                <a:spcPct val="100000"/>
              </a:lnSpc>
              <a:spcBef>
                <a:spcPts val="0"/>
              </a:spcBef>
              <a:buFont typeface="Courier New" panose="02070309020205020404" pitchFamily="49" charset="0"/>
              <a:buChar char="o"/>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The Cowichan Petition </a:t>
            </a:r>
          </a:p>
          <a:p>
            <a:pPr lvl="1">
              <a:lnSpc>
                <a:spcPct val="100000"/>
              </a:lnSpc>
              <a:spcBef>
                <a:spcPts val="0"/>
              </a:spcBef>
            </a:pPr>
            <a:r>
              <a:rPr lang="en-US" sz="1800" kern="100" dirty="0">
                <a:latin typeface="Times New Roman" panose="02020603050405020304" pitchFamily="18" charset="0"/>
                <a:ea typeface="Calibri" panose="020F0502020204030204" pitchFamily="34" charset="0"/>
                <a:cs typeface="Times New Roman" panose="02020603050405020304" pitchFamily="18" charset="0"/>
              </a:rPr>
              <a:t>Residential schools: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Dunbow</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Cemetery</a:t>
            </a:r>
            <a:endParaRPr lang="en-US" sz="1800" kern="100" dirty="0">
              <a:latin typeface="Times New Roman" panose="02020603050405020304" pitchFamily="18" charset="0"/>
              <a:ea typeface="Calibri" panose="020F0502020204030204" pitchFamily="34" charset="0"/>
              <a:cs typeface="Times New Roman" panose="02020603050405020304" pitchFamily="18" charset="0"/>
            </a:endParaRPr>
          </a:p>
          <a:p>
            <a:pPr marL="615950" lvl="1" indent="0">
              <a:lnSpc>
                <a:spcPct val="100000"/>
              </a:lnSpc>
              <a:spcBef>
                <a:spcPts val="0"/>
              </a:spcBef>
              <a:buNone/>
            </a:pP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158750" indent="0">
              <a:lnSpc>
                <a:spcPct val="100000"/>
              </a:lnSpc>
              <a:buNone/>
            </a:pPr>
            <a:r>
              <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rPr>
              <a:t>3)   Parallel Domestic and International human rights</a:t>
            </a:r>
            <a:endParaRPr lang="en-US" sz="1800" b="1" kern="100" dirty="0">
              <a:latin typeface="Calibri" panose="020F0502020204030204" pitchFamily="34" charset="0"/>
              <a:ea typeface="Calibri" panose="020F0502020204030204" pitchFamily="34" charset="0"/>
              <a:cs typeface="Times New Roman" panose="02020603050405020304" pitchFamily="18" charset="0"/>
            </a:endParaRPr>
          </a:p>
          <a:p>
            <a:pPr lvl="1">
              <a:lnSpc>
                <a:spcPct val="100000"/>
              </a:lnSpc>
              <a:spcBef>
                <a:spcPts val="0"/>
              </a:spcBef>
            </a:pPr>
            <a:r>
              <a:rPr lang="en-US" sz="1800" kern="100" dirty="0">
                <a:latin typeface="Times New Roman" panose="02020603050405020304" pitchFamily="18" charset="0"/>
                <a:ea typeface="Calibri" panose="020F0502020204030204" pitchFamily="34" charset="0"/>
                <a:cs typeface="Times New Roman" panose="02020603050405020304" pitchFamily="18" charset="0"/>
              </a:rPr>
              <a:t>Revolution in Legal Thought</a:t>
            </a:r>
          </a:p>
          <a:p>
            <a:pPr lvl="1">
              <a:lnSpc>
                <a:spcPct val="100000"/>
              </a:lnSpc>
              <a:spcBef>
                <a:spcPts val="0"/>
              </a:spcBef>
            </a:pPr>
            <a:r>
              <a:rPr lang="en-US" sz="1800" kern="100" dirty="0">
                <a:latin typeface="Times New Roman" panose="02020603050405020304" pitchFamily="18" charset="0"/>
                <a:ea typeface="Calibri" panose="020F0502020204030204" pitchFamily="34" charset="0"/>
                <a:cs typeface="Times New Roman" panose="02020603050405020304" pitchFamily="18" charset="0"/>
              </a:rPr>
              <a:t>Domestic Initiatives </a:t>
            </a:r>
          </a:p>
          <a:p>
            <a:pPr marL="615950" lvl="1" indent="0">
              <a:lnSpc>
                <a:spcPct val="100000"/>
              </a:lnSpc>
              <a:spcBef>
                <a:spcPts val="0"/>
              </a:spcBef>
              <a:buNone/>
            </a:pPr>
            <a:endParaRPr lang="en-US" sz="1800" kern="100" dirty="0">
              <a:latin typeface="Times New Roman" panose="02020603050405020304" pitchFamily="18" charset="0"/>
              <a:ea typeface="Calibri" panose="020F0502020204030204" pitchFamily="34" charset="0"/>
              <a:cs typeface="Times New Roman" panose="02020603050405020304" pitchFamily="18" charset="0"/>
            </a:endParaRPr>
          </a:p>
          <a:p>
            <a:pPr marL="158750" indent="0">
              <a:lnSpc>
                <a:spcPct val="100000"/>
              </a:lnSpc>
              <a:buNone/>
            </a:pPr>
            <a:r>
              <a:rPr lang="en-US" sz="1800" b="1" kern="100" dirty="0">
                <a:latin typeface="Times New Roman" panose="02020603050405020304" pitchFamily="18" charset="0"/>
                <a:ea typeface="Calibri" panose="020F0502020204030204" pitchFamily="34" charset="0"/>
                <a:cs typeface="Times New Roman" panose="02020603050405020304" pitchFamily="18" charset="0"/>
              </a:rPr>
              <a:t>4)   NCTR, Immanent Rights, and the “Strange Multiplicity”</a:t>
            </a:r>
          </a:p>
          <a:p>
            <a:pPr lvl="1">
              <a:lnSpc>
                <a:spcPct val="100000"/>
              </a:lnSpc>
              <a:spcBef>
                <a:spcPts val="0"/>
              </a:spcBef>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Quilts, Wild Thoughts, and Strange Multiplicity</a:t>
            </a:r>
            <a:endParaRPr lang="en-US" sz="1800" b="1" kern="100" dirty="0">
              <a:latin typeface="Times New Roman" panose="02020603050405020304" pitchFamily="18" charset="0"/>
              <a:ea typeface="Calibri" panose="020F0502020204030204" pitchFamily="34" charset="0"/>
              <a:cs typeface="Times New Roman" panose="02020603050405020304" pitchFamily="18" charset="0"/>
            </a:endParaRPr>
          </a:p>
          <a:p>
            <a:pPr marL="501650" indent="-342900">
              <a:lnSpc>
                <a:spcPct val="100000"/>
              </a:lnSpc>
              <a:spcAft>
                <a:spcPts val="800"/>
              </a:spcAft>
              <a:buAutoNum type="arabicParenR" startAt="4"/>
            </a:pP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None/>
            </a:pPr>
            <a:endParaRPr lang="en-US" dirty="0"/>
          </a:p>
        </p:txBody>
      </p:sp>
      <p:sp>
        <p:nvSpPr>
          <p:cNvPr id="4" name="Slide Number Placeholder 3">
            <a:extLst>
              <a:ext uri="{FF2B5EF4-FFF2-40B4-BE49-F238E27FC236}">
                <a16:creationId xmlns:a16="http://schemas.microsoft.com/office/drawing/2014/main" id="{C8A5E880-4B8B-1362-120A-5C22F816208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a:t>
            </a:fld>
            <a:endParaRPr lang="en-US"/>
          </a:p>
        </p:txBody>
      </p:sp>
    </p:spTree>
    <p:extLst>
      <p:ext uri="{BB962C8B-B14F-4D97-AF65-F5344CB8AC3E}">
        <p14:creationId xmlns:p14="http://schemas.microsoft.com/office/powerpoint/2010/main" val="30479913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FF23B-6C80-40A9-836A-F5EC16735057}"/>
              </a:ext>
            </a:extLst>
          </p:cNvPr>
          <p:cNvSpPr>
            <a:spLocks noGrp="1"/>
          </p:cNvSpPr>
          <p:nvPr>
            <p:ph type="title"/>
          </p:nvPr>
        </p:nvSpPr>
        <p:spPr/>
        <p:txBody>
          <a:bodyPr/>
          <a:lstStyle/>
          <a:p>
            <a:r>
              <a:rPr lang="en-US" dirty="0"/>
              <a:t>The Oblate Apostolate </a:t>
            </a:r>
          </a:p>
        </p:txBody>
      </p:sp>
      <p:sp>
        <p:nvSpPr>
          <p:cNvPr id="3" name="Slide Number Placeholder 2">
            <a:extLst>
              <a:ext uri="{FF2B5EF4-FFF2-40B4-BE49-F238E27FC236}">
                <a16:creationId xmlns:a16="http://schemas.microsoft.com/office/drawing/2014/main" id="{EB52BE94-6960-4EDA-B52B-C7FD72997A2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20</a:t>
            </a:fld>
            <a:endParaRPr lang="en-US"/>
          </a:p>
        </p:txBody>
      </p:sp>
      <p:sp>
        <p:nvSpPr>
          <p:cNvPr id="4" name="Text Placeholder 3">
            <a:extLst>
              <a:ext uri="{FF2B5EF4-FFF2-40B4-BE49-F238E27FC236}">
                <a16:creationId xmlns:a16="http://schemas.microsoft.com/office/drawing/2014/main" id="{41DCAD01-9749-46AE-8B2D-8DE51A532B50}"/>
              </a:ext>
            </a:extLst>
          </p:cNvPr>
          <p:cNvSpPr>
            <a:spLocks noGrp="1"/>
          </p:cNvSpPr>
          <p:nvPr>
            <p:ph type="body" idx="1"/>
          </p:nvPr>
        </p:nvSpPr>
        <p:spPr/>
        <p:txBody>
          <a:bodyPr/>
          <a:lstStyle/>
          <a:p>
            <a:r>
              <a:rPr lang="en-US" sz="1200" dirty="0"/>
              <a:t>Specialized lexicon of process and authority: legal, social, educational, research, and recordkeeping</a:t>
            </a:r>
          </a:p>
          <a:p>
            <a:pPr lvl="1"/>
            <a:r>
              <a:rPr lang="en-US" sz="1200" dirty="0"/>
              <a:t>sacramental records, codex </a:t>
            </a:r>
            <a:r>
              <a:rPr lang="en-US" sz="1200" dirty="0" err="1"/>
              <a:t>historicus</a:t>
            </a:r>
            <a:r>
              <a:rPr lang="en-US" sz="1200" dirty="0"/>
              <a:t>, </a:t>
            </a:r>
            <a:r>
              <a:rPr lang="en-US" sz="1200" dirty="0" err="1"/>
              <a:t>obediences</a:t>
            </a:r>
            <a:endParaRPr lang="en-US" sz="1200" dirty="0"/>
          </a:p>
          <a:p>
            <a:r>
              <a:rPr lang="en-US" sz="1200" dirty="0"/>
              <a:t>French speaking clergy</a:t>
            </a:r>
          </a:p>
          <a:p>
            <a:r>
              <a:rPr lang="en-US" sz="1200" dirty="0"/>
              <a:t>Ultramontanism</a:t>
            </a:r>
          </a:p>
          <a:p>
            <a:r>
              <a:rPr lang="en-US" sz="1200" dirty="0"/>
              <a:t>BC approach: Explicitly based on </a:t>
            </a:r>
            <a:r>
              <a:rPr lang="en-US" sz="1200" dirty="0" err="1"/>
              <a:t>Durieu</a:t>
            </a:r>
            <a:r>
              <a:rPr lang="en-US" sz="1200" dirty="0"/>
              <a:t> System </a:t>
            </a:r>
          </a:p>
          <a:p>
            <a:pPr lvl="1"/>
            <a:r>
              <a:rPr lang="en-US" sz="1200" dirty="0"/>
              <a:t>i.e. “In the year 1890, the Sisters of Saint Ann were invited by Bishop </a:t>
            </a:r>
            <a:r>
              <a:rPr lang="en-US" sz="1200" dirty="0" err="1"/>
              <a:t>Durieu</a:t>
            </a:r>
            <a:r>
              <a:rPr lang="en-US" sz="1200" dirty="0"/>
              <a:t> to take charge of the new Indian Residential School, at Kamloops.” </a:t>
            </a:r>
            <a:r>
              <a:rPr lang="en-US" sz="1200" i="1" dirty="0"/>
              <a:t>S.S.A. Official History</a:t>
            </a:r>
          </a:p>
          <a:p>
            <a:pPr lvl="1"/>
            <a:r>
              <a:rPr lang="en-US" sz="1200" dirty="0"/>
              <a:t>Refinement of the </a:t>
            </a:r>
            <a:r>
              <a:rPr lang="en-US" sz="1200" i="1" dirty="0" err="1"/>
              <a:t>reducciones</a:t>
            </a:r>
            <a:r>
              <a:rPr lang="en-US" sz="1200" dirty="0"/>
              <a:t> system of Jesuit missions in S. America</a:t>
            </a:r>
          </a:p>
          <a:p>
            <a:pPr lvl="2"/>
            <a:r>
              <a:rPr lang="en-US" sz="1200" dirty="0"/>
              <a:t>Strict social control </a:t>
            </a:r>
          </a:p>
          <a:p>
            <a:r>
              <a:rPr lang="en-US" sz="1200" dirty="0"/>
              <a:t>Import “civilizing element” of European Humanity</a:t>
            </a:r>
          </a:p>
          <a:p>
            <a:r>
              <a:rPr lang="en-US" sz="1200" dirty="0"/>
              <a:t>Open suspicion of English elements of authority (HBC, </a:t>
            </a:r>
            <a:r>
              <a:rPr lang="en-US" sz="1200" dirty="0" err="1"/>
              <a:t>Provl</a:t>
            </a:r>
            <a:r>
              <a:rPr lang="en-US" sz="1200" dirty="0"/>
              <a:t>. Govts)</a:t>
            </a:r>
          </a:p>
          <a:p>
            <a:endParaRPr lang="en-US" dirty="0"/>
          </a:p>
          <a:p>
            <a:endParaRPr lang="en-US" dirty="0"/>
          </a:p>
          <a:p>
            <a:endParaRPr lang="en-US" dirty="0"/>
          </a:p>
        </p:txBody>
      </p:sp>
    </p:spTree>
    <p:extLst>
      <p:ext uri="{BB962C8B-B14F-4D97-AF65-F5344CB8AC3E}">
        <p14:creationId xmlns:p14="http://schemas.microsoft.com/office/powerpoint/2010/main" val="42015408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9FF25-ACB8-4012-8628-145E5DE67760}"/>
              </a:ext>
            </a:extLst>
          </p:cNvPr>
          <p:cNvSpPr>
            <a:spLocks noGrp="1"/>
          </p:cNvSpPr>
          <p:nvPr>
            <p:ph type="title"/>
          </p:nvPr>
        </p:nvSpPr>
        <p:spPr>
          <a:xfrm>
            <a:off x="643417" y="119892"/>
            <a:ext cx="7212600" cy="613200"/>
          </a:xfrm>
        </p:spPr>
        <p:txBody>
          <a:bodyPr/>
          <a:lstStyle/>
          <a:p>
            <a:r>
              <a:rPr lang="en-US" dirty="0"/>
              <a:t>The Oblate Apostolate</a:t>
            </a:r>
            <a:br>
              <a:rPr lang="en-US" dirty="0"/>
            </a:br>
            <a:r>
              <a:rPr lang="en-US" dirty="0"/>
              <a:t>The Modernist Drive to “Improvement”</a:t>
            </a:r>
          </a:p>
        </p:txBody>
      </p:sp>
      <p:sp>
        <p:nvSpPr>
          <p:cNvPr id="3" name="Text Placeholder 2">
            <a:extLst>
              <a:ext uri="{FF2B5EF4-FFF2-40B4-BE49-F238E27FC236}">
                <a16:creationId xmlns:a16="http://schemas.microsoft.com/office/drawing/2014/main" id="{DBBB41A7-E2EF-46BC-A2EF-3D091632A43F}"/>
              </a:ext>
            </a:extLst>
          </p:cNvPr>
          <p:cNvSpPr>
            <a:spLocks noGrp="1"/>
          </p:cNvSpPr>
          <p:nvPr>
            <p:ph type="body" idx="1"/>
          </p:nvPr>
        </p:nvSpPr>
        <p:spPr>
          <a:xfrm>
            <a:off x="463555" y="733092"/>
            <a:ext cx="8037028" cy="3874116"/>
          </a:xfrm>
        </p:spPr>
        <p:txBody>
          <a:bodyPr/>
          <a:lstStyle/>
          <a:p>
            <a:pPr marL="158750" indent="0">
              <a:buNone/>
            </a:pPr>
            <a:r>
              <a:rPr lang="en-US" sz="1400" dirty="0">
                <a:latin typeface="Calibri" panose="020F0502020204030204" pitchFamily="34" charset="0"/>
                <a:cs typeface="Calibri" panose="020F0502020204030204" pitchFamily="34" charset="0"/>
              </a:rPr>
              <a:t>Mid-19</a:t>
            </a:r>
            <a:r>
              <a:rPr lang="en-US" sz="1400" baseline="30000" dirty="0">
                <a:latin typeface="Calibri" panose="020F0502020204030204" pitchFamily="34" charset="0"/>
                <a:cs typeface="Calibri" panose="020F0502020204030204" pitchFamily="34" charset="0"/>
              </a:rPr>
              <a:t>th</a:t>
            </a:r>
            <a:r>
              <a:rPr lang="en-US" sz="1400" dirty="0">
                <a:latin typeface="Calibri" panose="020F0502020204030204" pitchFamily="34" charset="0"/>
                <a:cs typeface="Calibri" panose="020F0502020204030204" pitchFamily="34" charset="0"/>
              </a:rPr>
              <a:t> century literature of social reformers spiritual leaders, and government officials across states and cultural authorities. </a:t>
            </a:r>
          </a:p>
          <a:p>
            <a:r>
              <a:rPr lang="en-US" sz="1400" i="1" dirty="0" err="1">
                <a:latin typeface="Calibri" panose="020F0502020204030204" pitchFamily="34" charset="0"/>
                <a:cs typeface="Calibri" panose="020F0502020204030204" pitchFamily="34" charset="0"/>
              </a:rPr>
              <a:t>Colonie</a:t>
            </a:r>
            <a:r>
              <a:rPr lang="en-US" sz="1400" i="1" dirty="0">
                <a:latin typeface="Calibri" panose="020F0502020204030204" pitchFamily="34" charset="0"/>
                <a:cs typeface="Calibri" panose="020F0502020204030204" pitchFamily="34" charset="0"/>
              </a:rPr>
              <a:t> Agricole et </a:t>
            </a:r>
            <a:r>
              <a:rPr lang="en-US" sz="1400" i="1" dirty="0" err="1">
                <a:latin typeface="Calibri" panose="020F0502020204030204" pitchFamily="34" charset="0"/>
                <a:cs typeface="Calibri" panose="020F0502020204030204" pitchFamily="34" charset="0"/>
              </a:rPr>
              <a:t>penitentiarie</a:t>
            </a:r>
            <a:r>
              <a:rPr lang="en-US" sz="1400" i="1" dirty="0">
                <a:latin typeface="Calibri" panose="020F0502020204030204" pitchFamily="34" charset="0"/>
                <a:cs typeface="Calibri" panose="020F0502020204030204" pitchFamily="34" charset="0"/>
              </a:rPr>
              <a:t>  de </a:t>
            </a:r>
            <a:r>
              <a:rPr lang="en-US" sz="1400" i="1" dirty="0" err="1">
                <a:latin typeface="Calibri" panose="020F0502020204030204" pitchFamily="34" charset="0"/>
                <a:cs typeface="Calibri" panose="020F0502020204030204" pitchFamily="34" charset="0"/>
              </a:rPr>
              <a:t>Mettray</a:t>
            </a:r>
            <a:r>
              <a:rPr lang="en-US" sz="1400" i="1" dirty="0">
                <a:latin typeface="Calibri" panose="020F0502020204030204" pitchFamily="34" charset="0"/>
                <a:cs typeface="Calibri" panose="020F0502020204030204" pitchFamily="34" charset="0"/>
              </a:rPr>
              <a:t> </a:t>
            </a:r>
            <a:r>
              <a:rPr lang="en-US" sz="1400" dirty="0">
                <a:latin typeface="Calibri" panose="020F0502020204030204" pitchFamily="34" charset="0"/>
                <a:cs typeface="Calibri" panose="020F0502020204030204" pitchFamily="34" charset="0"/>
              </a:rPr>
              <a:t>– Foucault, </a:t>
            </a:r>
            <a:r>
              <a:rPr lang="en-US" sz="1400" i="1" dirty="0">
                <a:latin typeface="Calibri" panose="020F0502020204030204" pitchFamily="34" charset="0"/>
                <a:cs typeface="Calibri" panose="020F0502020204030204" pitchFamily="34" charset="0"/>
              </a:rPr>
              <a:t>Discipline and Punish</a:t>
            </a:r>
            <a:r>
              <a:rPr lang="en-US" sz="1400" dirty="0">
                <a:latin typeface="Calibri" panose="020F0502020204030204" pitchFamily="34" charset="0"/>
                <a:cs typeface="Calibri" panose="020F0502020204030204" pitchFamily="34" charset="0"/>
              </a:rPr>
              <a:t>	</a:t>
            </a:r>
          </a:p>
          <a:p>
            <a:pPr marL="158750" indent="0">
              <a:buNone/>
            </a:pPr>
            <a:r>
              <a:rPr lang="en-US" sz="1400" dirty="0">
                <a:latin typeface="Calibri" panose="020F0502020204030204" pitchFamily="34" charset="0"/>
                <a:cs typeface="Calibri" panose="020F0502020204030204" pitchFamily="34" charset="0"/>
              </a:rPr>
              <a:t>European urban condition of </a:t>
            </a:r>
            <a:r>
              <a:rPr lang="en-US" sz="1400" i="1" dirty="0">
                <a:latin typeface="Calibri" panose="020F0502020204030204" pitchFamily="34" charset="0"/>
                <a:cs typeface="Calibri" panose="020F0502020204030204" pitchFamily="34" charset="0"/>
              </a:rPr>
              <a:t>les </a:t>
            </a:r>
            <a:r>
              <a:rPr lang="en-US" sz="1400" i="1" dirty="0" err="1">
                <a:latin typeface="Calibri" panose="020F0502020204030204" pitchFamily="34" charset="0"/>
                <a:cs typeface="Calibri" panose="020F0502020204030204" pitchFamily="34" charset="0"/>
              </a:rPr>
              <a:t>miseres</a:t>
            </a:r>
            <a:r>
              <a:rPr lang="en-US" sz="1400" i="1" dirty="0">
                <a:latin typeface="Calibri" panose="020F0502020204030204" pitchFamily="34" charset="0"/>
                <a:cs typeface="Calibri" panose="020F0502020204030204" pitchFamily="34" charset="0"/>
              </a:rPr>
              <a:t>: orphaned, homeless, delinquent, </a:t>
            </a:r>
            <a:r>
              <a:rPr lang="en-US" sz="1400" dirty="0">
                <a:latin typeface="Calibri" panose="020F0502020204030204" pitchFamily="34" charset="0"/>
                <a:cs typeface="Calibri" panose="020F0502020204030204" pitchFamily="34" charset="0"/>
              </a:rPr>
              <a:t>confined for improvement</a:t>
            </a:r>
          </a:p>
          <a:p>
            <a:pPr marL="615950" lvl="1" indent="0">
              <a:buNone/>
            </a:pPr>
            <a:r>
              <a:rPr lang="en-US" sz="1400" dirty="0">
                <a:solidFill>
                  <a:srgbClr val="231F20"/>
                </a:solidFill>
                <a:effectLst/>
                <a:latin typeface="Calibri" panose="020F0502020204030204" pitchFamily="34" charset="0"/>
                <a:ea typeface="MS Mincho" panose="02020609040205080304" pitchFamily="49" charset="-128"/>
                <a:cs typeface="Calibri" panose="020F0502020204030204" pitchFamily="34" charset="0"/>
              </a:rPr>
              <a:t>the modernist, Eurocentric, grand social theory approach that enveloped groups in social engineering programs assigning to them unique characteristics, strengths, and vulnerabilities to formulate universal laws of behavior and social control. The historic result has been catastrophic social programs such as Canadian residential schools and eugenics.</a:t>
            </a:r>
            <a:endParaRPr lang="en-US" sz="1400" dirty="0">
              <a:latin typeface="Calibri" panose="020F0502020204030204" pitchFamily="34" charset="0"/>
              <a:cs typeface="Calibri" panose="020F0502020204030204" pitchFamily="34" charset="0"/>
            </a:endParaRPr>
          </a:p>
          <a:p>
            <a:r>
              <a:rPr lang="en-US" sz="1400" dirty="0">
                <a:latin typeface="Calibri" panose="020F0502020204030204" pitchFamily="34" charset="0"/>
                <a:cs typeface="Calibri" panose="020F0502020204030204" pitchFamily="34" charset="0"/>
              </a:rPr>
              <a:t>Philadelphia Model</a:t>
            </a:r>
          </a:p>
          <a:p>
            <a:r>
              <a:rPr lang="en-US" sz="1400" dirty="0">
                <a:latin typeface="Calibri" panose="020F0502020204030204" pitchFamily="34" charset="0"/>
                <a:cs typeface="Calibri" panose="020F0502020204030204" pitchFamily="34" charset="0"/>
              </a:rPr>
              <a:t>Social Gospel </a:t>
            </a:r>
          </a:p>
          <a:p>
            <a:r>
              <a:rPr lang="en-US" sz="1400" dirty="0">
                <a:latin typeface="Calibri" panose="020F0502020204030204" pitchFamily="34" charset="0"/>
                <a:cs typeface="Calibri" panose="020F0502020204030204" pitchFamily="34" charset="0"/>
              </a:rPr>
              <a:t> Duncan Campbell Scott</a:t>
            </a:r>
          </a:p>
          <a:p>
            <a:r>
              <a:rPr lang="en-US" sz="1400" dirty="0">
                <a:latin typeface="Calibri" panose="020F0502020204030204" pitchFamily="34" charset="0"/>
                <a:cs typeface="Calibri" panose="020F0502020204030204" pitchFamily="34" charset="0"/>
              </a:rPr>
              <a:t> Eugenics</a:t>
            </a:r>
          </a:p>
          <a:p>
            <a:r>
              <a:rPr lang="en-US" sz="1400" dirty="0">
                <a:latin typeface="Calibri" panose="020F0502020204030204" pitchFamily="34" charset="0"/>
                <a:cs typeface="Calibri" panose="020F0502020204030204" pitchFamily="34" charset="0"/>
              </a:rPr>
              <a:t> Residential schools</a:t>
            </a:r>
          </a:p>
          <a:p>
            <a:pPr marL="158750" indent="0">
              <a:buNone/>
            </a:pPr>
            <a:endParaRPr lang="en-US"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E5FE4724-9C84-44AF-9DD8-701E2B9EF6C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21</a:t>
            </a:fld>
            <a:endParaRPr lang="en-US"/>
          </a:p>
        </p:txBody>
      </p:sp>
    </p:spTree>
    <p:extLst>
      <p:ext uri="{BB962C8B-B14F-4D97-AF65-F5344CB8AC3E}">
        <p14:creationId xmlns:p14="http://schemas.microsoft.com/office/powerpoint/2010/main" val="27585566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8DC34-A570-49C0-A25D-3486C6D26953}"/>
              </a:ext>
            </a:extLst>
          </p:cNvPr>
          <p:cNvSpPr>
            <a:spLocks noGrp="1"/>
          </p:cNvSpPr>
          <p:nvPr>
            <p:ph type="title"/>
          </p:nvPr>
        </p:nvSpPr>
        <p:spPr>
          <a:xfrm>
            <a:off x="544172" y="119892"/>
            <a:ext cx="7212600" cy="613200"/>
          </a:xfrm>
        </p:spPr>
        <p:txBody>
          <a:bodyPr/>
          <a:lstStyle/>
          <a:p>
            <a:r>
              <a:rPr lang="en-US" dirty="0"/>
              <a:t>The Oblate Pastoral – Forms of Documentation</a:t>
            </a:r>
          </a:p>
        </p:txBody>
      </p:sp>
      <p:sp>
        <p:nvSpPr>
          <p:cNvPr id="3" name="Slide Number Placeholder 2">
            <a:extLst>
              <a:ext uri="{FF2B5EF4-FFF2-40B4-BE49-F238E27FC236}">
                <a16:creationId xmlns:a16="http://schemas.microsoft.com/office/drawing/2014/main" id="{D1C5AC7B-903C-475E-AD4A-47AE5A2D2A4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22</a:t>
            </a:fld>
            <a:endParaRPr lang="en-US"/>
          </a:p>
        </p:txBody>
      </p:sp>
      <p:sp>
        <p:nvSpPr>
          <p:cNvPr id="4" name="Text Placeholder 3">
            <a:extLst>
              <a:ext uri="{FF2B5EF4-FFF2-40B4-BE49-F238E27FC236}">
                <a16:creationId xmlns:a16="http://schemas.microsoft.com/office/drawing/2014/main" id="{7C6FBD67-7D9F-480C-AC9D-ED16E2EBFC68}"/>
              </a:ext>
            </a:extLst>
          </p:cNvPr>
          <p:cNvSpPr>
            <a:spLocks noGrp="1"/>
          </p:cNvSpPr>
          <p:nvPr>
            <p:ph type="body" idx="1"/>
          </p:nvPr>
        </p:nvSpPr>
        <p:spPr>
          <a:xfrm>
            <a:off x="597335" y="536291"/>
            <a:ext cx="8291484" cy="4205829"/>
          </a:xfrm>
        </p:spPr>
        <p:txBody>
          <a:bodyPr/>
          <a:lstStyle/>
          <a:p>
            <a:pPr marL="158750" indent="0">
              <a:buNone/>
            </a:pPr>
            <a:r>
              <a:rPr lang="en-US" sz="1400" b="1" u="sng" dirty="0">
                <a:latin typeface="Calibri" panose="020F0502020204030204" pitchFamily="34" charset="0"/>
                <a:cs typeface="Calibri" panose="020F0502020204030204" pitchFamily="34" charset="0"/>
              </a:rPr>
              <a:t>Early Oblate Literary genre</a:t>
            </a:r>
          </a:p>
          <a:p>
            <a:pPr marL="844550" lvl="1" indent="-228600">
              <a:lnSpc>
                <a:spcPct val="100000"/>
              </a:lnSpc>
              <a:buFont typeface="+mj-lt"/>
              <a:buAutoNum type="arabicPeriod"/>
            </a:pPr>
            <a:r>
              <a:rPr lang="en-US" sz="1400" dirty="0">
                <a:latin typeface="Calibri" panose="020F0502020204030204" pitchFamily="34" charset="0"/>
                <a:cs typeface="Calibri" panose="020F0502020204030204" pitchFamily="34" charset="0"/>
              </a:rPr>
              <a:t>Alexandre-Antonin </a:t>
            </a:r>
            <a:r>
              <a:rPr lang="en-US" sz="1400" dirty="0" err="1">
                <a:effectLst/>
                <a:latin typeface="Calibri" panose="020F0502020204030204" pitchFamily="34" charset="0"/>
                <a:ea typeface="Calibri" panose="020F0502020204030204" pitchFamily="34" charset="0"/>
                <a:cs typeface="Calibri" panose="020F0502020204030204" pitchFamily="34" charset="0"/>
              </a:rPr>
              <a:t>Taché</a:t>
            </a:r>
            <a:r>
              <a:rPr lang="en-US" sz="1400" dirty="0">
                <a:effectLst/>
                <a:latin typeface="Calibri" panose="020F0502020204030204" pitchFamily="34" charset="0"/>
                <a:ea typeface="Calibri" panose="020F0502020204030204" pitchFamily="34" charset="0"/>
                <a:cs typeface="Calibri" panose="020F0502020204030204" pitchFamily="34" charset="0"/>
              </a:rPr>
              <a:t>, OMI, Bishop of St. Boniface, </a:t>
            </a:r>
            <a:r>
              <a:rPr lang="en-US" sz="1400" i="1" dirty="0" err="1">
                <a:effectLst/>
                <a:latin typeface="Calibri" panose="020F0502020204030204" pitchFamily="34" charset="0"/>
                <a:ea typeface="Calibri" panose="020F0502020204030204" pitchFamily="34" charset="0"/>
                <a:cs typeface="Calibri" panose="020F0502020204030204" pitchFamily="34" charset="0"/>
              </a:rPr>
              <a:t>Vingt</a:t>
            </a:r>
            <a:r>
              <a:rPr lang="en-US" sz="1400" i="1" dirty="0">
                <a:effectLst/>
                <a:latin typeface="Calibri" panose="020F0502020204030204" pitchFamily="34" charset="0"/>
                <a:ea typeface="Calibri" panose="020F0502020204030204" pitchFamily="34" charset="0"/>
                <a:cs typeface="Calibri" panose="020F0502020204030204" pitchFamily="34" charset="0"/>
              </a:rPr>
              <a:t> </a:t>
            </a:r>
            <a:r>
              <a:rPr lang="en-US" sz="1400" i="1" dirty="0" err="1">
                <a:effectLst/>
                <a:latin typeface="Calibri" panose="020F0502020204030204" pitchFamily="34" charset="0"/>
                <a:ea typeface="Calibri" panose="020F0502020204030204" pitchFamily="34" charset="0"/>
                <a:cs typeface="Calibri" panose="020F0502020204030204" pitchFamily="34" charset="0"/>
              </a:rPr>
              <a:t>années</a:t>
            </a:r>
            <a:r>
              <a:rPr lang="en-US" sz="1400" i="1" dirty="0">
                <a:latin typeface="Calibri" panose="020F0502020204030204" pitchFamily="34" charset="0"/>
                <a:cs typeface="Calibri" panose="020F0502020204030204" pitchFamily="34" charset="0"/>
              </a:rPr>
              <a:t> de missions dans le Nord-Ouest de </a:t>
            </a:r>
            <a:r>
              <a:rPr lang="en-US" sz="1400" i="1" dirty="0" err="1">
                <a:latin typeface="Calibri" panose="020F0502020204030204" pitchFamily="34" charset="0"/>
                <a:cs typeface="Calibri" panose="020F0502020204030204" pitchFamily="34" charset="0"/>
              </a:rPr>
              <a:t>l’am</a:t>
            </a:r>
            <a:r>
              <a:rPr lang="en-US" sz="1400" i="1" dirty="0" err="1">
                <a:effectLst/>
                <a:latin typeface="Calibri" panose="020F0502020204030204" pitchFamily="34" charset="0"/>
                <a:ea typeface="Calibri" panose="020F0502020204030204" pitchFamily="34" charset="0"/>
                <a:cs typeface="Calibri" panose="020F0502020204030204" pitchFamily="34" charset="0"/>
              </a:rPr>
              <a:t>érique</a:t>
            </a:r>
            <a:r>
              <a:rPr lang="en-US" sz="1400" i="1" dirty="0">
                <a:effectLst/>
                <a:latin typeface="Calibri" panose="020F0502020204030204" pitchFamily="34" charset="0"/>
                <a:ea typeface="Calibri" panose="020F0502020204030204" pitchFamily="34" charset="0"/>
                <a:cs typeface="Calibri" panose="020F0502020204030204" pitchFamily="34" charset="0"/>
              </a:rPr>
              <a:t> 1866</a:t>
            </a:r>
          </a:p>
          <a:p>
            <a:pPr marL="1073150" lvl="2" indent="0">
              <a:lnSpc>
                <a:spcPct val="100000"/>
              </a:lnSpc>
              <a:buNone/>
            </a:pPr>
            <a:r>
              <a:rPr lang="en-US" sz="1400" dirty="0">
                <a:effectLst/>
                <a:latin typeface="Calibri" panose="020F0502020204030204" pitchFamily="34" charset="0"/>
                <a:ea typeface="Calibri" panose="020F0502020204030204" pitchFamily="34" charset="0"/>
                <a:cs typeface="Calibri" panose="020F0502020204030204" pitchFamily="34" charset="0"/>
              </a:rPr>
              <a:t>Published to promote the Oblate Mission in Western Canada by request of the Superior General of the Congregation. Serialized as Missions de la </a:t>
            </a:r>
            <a:r>
              <a:rPr lang="en-US" sz="1400" dirty="0" err="1">
                <a:effectLst/>
                <a:latin typeface="Calibri" panose="020F0502020204030204" pitchFamily="34" charset="0"/>
                <a:ea typeface="Calibri" panose="020F0502020204030204" pitchFamily="34" charset="0"/>
                <a:cs typeface="Calibri" panose="020F0502020204030204" pitchFamily="34" charset="0"/>
              </a:rPr>
              <a:t>Congrégation</a:t>
            </a:r>
            <a:r>
              <a:rPr lang="en-US" sz="1400" dirty="0">
                <a:effectLst/>
                <a:latin typeface="Calibri" panose="020F0502020204030204" pitchFamily="34" charset="0"/>
                <a:ea typeface="Calibri" panose="020F0502020204030204" pitchFamily="34" charset="0"/>
                <a:cs typeface="Calibri" panose="020F0502020204030204" pitchFamily="34" charset="0"/>
              </a:rPr>
              <a:t> de </a:t>
            </a:r>
            <a:r>
              <a:rPr lang="en-US" sz="1400" dirty="0" err="1">
                <a:effectLst/>
                <a:latin typeface="Calibri" panose="020F0502020204030204" pitchFamily="34" charset="0"/>
                <a:ea typeface="Calibri" panose="020F0502020204030204" pitchFamily="34" charset="0"/>
                <a:cs typeface="Calibri" panose="020F0502020204030204" pitchFamily="34" charset="0"/>
              </a:rPr>
              <a:t>Missionnaires</a:t>
            </a:r>
            <a:r>
              <a:rPr lang="en-US" sz="1400" dirty="0">
                <a:effectLst/>
                <a:latin typeface="Calibri" panose="020F0502020204030204" pitchFamily="34" charset="0"/>
                <a:ea typeface="Calibri" panose="020F0502020204030204" pitchFamily="34" charset="0"/>
                <a:cs typeface="Calibri" panose="020F0502020204030204" pitchFamily="34" charset="0"/>
              </a:rPr>
              <a:t> </a:t>
            </a:r>
            <a:r>
              <a:rPr lang="en-US" sz="1400" dirty="0" err="1">
                <a:effectLst/>
                <a:latin typeface="Calibri" panose="020F0502020204030204" pitchFamily="34" charset="0"/>
                <a:ea typeface="Calibri" panose="020F0502020204030204" pitchFamily="34" charset="0"/>
                <a:cs typeface="Calibri" panose="020F0502020204030204" pitchFamily="34" charset="0"/>
              </a:rPr>
              <a:t>Oblat</a:t>
            </a:r>
            <a:r>
              <a:rPr lang="en-US" sz="1400" dirty="0" err="1">
                <a:latin typeface="Calibri" panose="020F0502020204030204" pitchFamily="34" charset="0"/>
                <a:ea typeface="Calibri" panose="020F0502020204030204" pitchFamily="34" charset="0"/>
                <a:cs typeface="Calibri" panose="020F0502020204030204" pitchFamily="34" charset="0"/>
              </a:rPr>
              <a:t>s</a:t>
            </a:r>
            <a:r>
              <a:rPr lang="en-US" sz="1400" dirty="0">
                <a:latin typeface="Calibri" panose="020F0502020204030204" pitchFamily="34" charset="0"/>
                <a:ea typeface="Calibri" panose="020F0502020204030204" pitchFamily="34" charset="0"/>
                <a:cs typeface="Calibri" panose="020F0502020204030204" pitchFamily="34" charset="0"/>
              </a:rPr>
              <a:t> de Maire </a:t>
            </a:r>
            <a:r>
              <a:rPr lang="en-US" sz="1400" dirty="0" err="1">
                <a:latin typeface="Calibri" panose="020F0502020204030204" pitchFamily="34" charset="0"/>
                <a:ea typeface="Calibri" panose="020F0502020204030204" pitchFamily="34" charset="0"/>
                <a:cs typeface="Calibri" panose="020F0502020204030204" pitchFamily="34" charset="0"/>
              </a:rPr>
              <a:t>Immacul</a:t>
            </a:r>
            <a:r>
              <a:rPr lang="en-US" sz="1400" dirty="0" err="1">
                <a:effectLst/>
                <a:latin typeface="Calibri" panose="020F0502020204030204" pitchFamily="34" charset="0"/>
                <a:ea typeface="Calibri" panose="020F0502020204030204" pitchFamily="34" charset="0"/>
                <a:cs typeface="Calibri" panose="020F0502020204030204" pitchFamily="34" charset="0"/>
              </a:rPr>
              <a:t>ée</a:t>
            </a:r>
            <a:r>
              <a:rPr lang="en-US" sz="1400" dirty="0">
                <a:effectLst/>
                <a:latin typeface="Calibri" panose="020F0502020204030204" pitchFamily="34" charset="0"/>
                <a:ea typeface="Calibri" panose="020F0502020204030204" pitchFamily="34" charset="0"/>
                <a:cs typeface="Calibri" panose="020F0502020204030204" pitchFamily="34" charset="0"/>
              </a:rPr>
              <a:t>. </a:t>
            </a:r>
          </a:p>
          <a:p>
            <a:pPr marL="844550" lvl="1" indent="-228600">
              <a:lnSpc>
                <a:spcPct val="100000"/>
              </a:lnSpc>
              <a:buAutoNum type="arabicPeriod" startAt="2"/>
            </a:pPr>
            <a:r>
              <a:rPr lang="en-US" sz="1400" dirty="0">
                <a:latin typeface="Calibri" panose="020F0502020204030204" pitchFamily="34" charset="0"/>
                <a:ea typeface="Calibri" panose="020F0502020204030204" pitchFamily="34" charset="0"/>
                <a:cs typeface="Calibri" panose="020F0502020204030204" pitchFamily="34" charset="0"/>
              </a:rPr>
              <a:t>Emile </a:t>
            </a:r>
            <a:r>
              <a:rPr lang="en-US" sz="1400" dirty="0" err="1">
                <a:latin typeface="Calibri" panose="020F0502020204030204" pitchFamily="34" charset="0"/>
                <a:ea typeface="Calibri" panose="020F0502020204030204" pitchFamily="34" charset="0"/>
                <a:cs typeface="Calibri" panose="020F0502020204030204" pitchFamily="34" charset="0"/>
              </a:rPr>
              <a:t>Grouard</a:t>
            </a:r>
            <a:r>
              <a:rPr lang="en-US" sz="1400" dirty="0">
                <a:latin typeface="Calibri" panose="020F0502020204030204" pitchFamily="34" charset="0"/>
                <a:ea typeface="Calibri" panose="020F0502020204030204" pitchFamily="34" charset="0"/>
                <a:cs typeface="Calibri" panose="020F0502020204030204" pitchFamily="34" charset="0"/>
              </a:rPr>
              <a:t>, </a:t>
            </a:r>
            <a:r>
              <a:rPr lang="en-US" sz="1400" i="1" dirty="0">
                <a:latin typeface="Calibri" panose="020F0502020204030204" pitchFamily="34" charset="0"/>
                <a:ea typeface="Calibri" panose="020F0502020204030204" pitchFamily="34" charset="0"/>
                <a:cs typeface="Calibri" panose="020F0502020204030204" pitchFamily="34" charset="0"/>
              </a:rPr>
              <a:t>Souvenirs de </a:t>
            </a:r>
            <a:r>
              <a:rPr lang="en-US" sz="1400" i="1" dirty="0" err="1">
                <a:latin typeface="Calibri" panose="020F0502020204030204" pitchFamily="34" charset="0"/>
                <a:ea typeface="Calibri" panose="020F0502020204030204" pitchFamily="34" charset="0"/>
                <a:cs typeface="Calibri" panose="020F0502020204030204" pitchFamily="34" charset="0"/>
              </a:rPr>
              <a:t>mes</a:t>
            </a:r>
            <a:r>
              <a:rPr lang="en-US" sz="1400" i="1" dirty="0">
                <a:latin typeface="Calibri" panose="020F0502020204030204" pitchFamily="34" charset="0"/>
                <a:ea typeface="Calibri" panose="020F0502020204030204" pitchFamily="34" charset="0"/>
                <a:cs typeface="Calibri" panose="020F0502020204030204" pitchFamily="34" charset="0"/>
              </a:rPr>
              <a:t> </a:t>
            </a:r>
            <a:r>
              <a:rPr lang="en-US" sz="1400" i="1" dirty="0" err="1">
                <a:latin typeface="Calibri" panose="020F0502020204030204" pitchFamily="34" charset="0"/>
                <a:ea typeface="Calibri" panose="020F0502020204030204" pitchFamily="34" charset="0"/>
                <a:cs typeface="Calibri" panose="020F0502020204030204" pitchFamily="34" charset="0"/>
              </a:rPr>
              <a:t>soizante</a:t>
            </a:r>
            <a:r>
              <a:rPr lang="en-US" sz="1400" i="1" dirty="0">
                <a:latin typeface="Calibri" panose="020F0502020204030204" pitchFamily="34" charset="0"/>
                <a:ea typeface="Calibri" panose="020F0502020204030204" pitchFamily="34" charset="0"/>
                <a:cs typeface="Calibri" panose="020F0502020204030204" pitchFamily="34" charset="0"/>
              </a:rPr>
              <a:t> </a:t>
            </a:r>
            <a:r>
              <a:rPr lang="en-US" sz="1400" i="1" dirty="0" err="1">
                <a:latin typeface="Calibri" panose="020F0502020204030204" pitchFamily="34" charset="0"/>
                <a:ea typeface="Calibri" panose="020F0502020204030204" pitchFamily="34" charset="0"/>
                <a:cs typeface="Calibri" panose="020F0502020204030204" pitchFamily="34" charset="0"/>
              </a:rPr>
              <a:t>ans</a:t>
            </a:r>
            <a:r>
              <a:rPr lang="en-US" sz="1400" i="1" dirty="0">
                <a:latin typeface="Calibri" panose="020F0502020204030204" pitchFamily="34" charset="0"/>
                <a:ea typeface="Calibri" panose="020F0502020204030204" pitchFamily="34" charset="0"/>
                <a:cs typeface="Calibri" panose="020F0502020204030204" pitchFamily="34" charset="0"/>
              </a:rPr>
              <a:t> </a:t>
            </a:r>
            <a:r>
              <a:rPr lang="en-US" sz="1400" i="1" dirty="0" err="1">
                <a:latin typeface="Calibri" panose="020F0502020204030204" pitchFamily="34" charset="0"/>
                <a:ea typeface="Calibri" panose="020F0502020204030204" pitchFamily="34" charset="0"/>
                <a:cs typeface="Calibri" panose="020F0502020204030204" pitchFamily="34" charset="0"/>
              </a:rPr>
              <a:t>d’apostolate</a:t>
            </a:r>
            <a:r>
              <a:rPr lang="en-US" sz="1400" i="1" dirty="0">
                <a:latin typeface="Calibri" panose="020F0502020204030204" pitchFamily="34" charset="0"/>
                <a:ea typeface="Calibri" panose="020F0502020204030204" pitchFamily="34" charset="0"/>
                <a:cs typeface="Calibri" panose="020F0502020204030204" pitchFamily="34" charset="0"/>
              </a:rPr>
              <a:t> dans </a:t>
            </a:r>
            <a:r>
              <a:rPr lang="en-US" sz="1400" i="1" dirty="0" err="1">
                <a:latin typeface="Calibri" panose="020F0502020204030204" pitchFamily="34" charset="0"/>
                <a:ea typeface="Calibri" panose="020F0502020204030204" pitchFamily="34" charset="0"/>
                <a:cs typeface="Calibri" panose="020F0502020204030204" pitchFamily="34" charset="0"/>
              </a:rPr>
              <a:t>l’Athabasca</a:t>
            </a:r>
            <a:r>
              <a:rPr lang="en-US" sz="1400" i="1" dirty="0">
                <a:latin typeface="Calibri" panose="020F0502020204030204" pitchFamily="34" charset="0"/>
                <a:ea typeface="Calibri" panose="020F0502020204030204" pitchFamily="34" charset="0"/>
                <a:cs typeface="Calibri" panose="020F0502020204030204" pitchFamily="34" charset="0"/>
              </a:rPr>
              <a:t>-Mackenzie, </a:t>
            </a:r>
            <a:r>
              <a:rPr lang="en-US" sz="1400" dirty="0">
                <a:latin typeface="Calibri" panose="020F0502020204030204" pitchFamily="34" charset="0"/>
                <a:ea typeface="Calibri" panose="020F0502020204030204" pitchFamily="34" charset="0"/>
                <a:cs typeface="Calibri" panose="020F0502020204030204" pitchFamily="34" charset="0"/>
              </a:rPr>
              <a:t>1922</a:t>
            </a:r>
          </a:p>
          <a:p>
            <a:pPr marL="844550" lvl="1" indent="-228600">
              <a:lnSpc>
                <a:spcPct val="100000"/>
              </a:lnSpc>
              <a:buAutoNum type="arabicPeriod" startAt="2"/>
            </a:pPr>
            <a:r>
              <a:rPr lang="en-US" sz="1400" dirty="0">
                <a:latin typeface="Calibri" panose="020F0502020204030204" pitchFamily="34" charset="0"/>
                <a:ea typeface="Calibri" panose="020F0502020204030204" pitchFamily="34" charset="0"/>
                <a:cs typeface="Calibri" panose="020F0502020204030204" pitchFamily="34" charset="0"/>
              </a:rPr>
              <a:t>Gabriel </a:t>
            </a:r>
            <a:r>
              <a:rPr lang="en-US" sz="1400" dirty="0" err="1">
                <a:latin typeface="Calibri" panose="020F0502020204030204" pitchFamily="34" charset="0"/>
                <a:ea typeface="Calibri" panose="020F0502020204030204" pitchFamily="34" charset="0"/>
                <a:cs typeface="Calibri" panose="020F0502020204030204" pitchFamily="34" charset="0"/>
              </a:rPr>
              <a:t>Breynat</a:t>
            </a:r>
            <a:r>
              <a:rPr lang="en-US" sz="1400" dirty="0">
                <a:latin typeface="Calibri" panose="020F0502020204030204" pitchFamily="34" charset="0"/>
                <a:ea typeface="Calibri" panose="020F0502020204030204" pitchFamily="34" charset="0"/>
                <a:cs typeface="Calibri" panose="020F0502020204030204" pitchFamily="34" charset="0"/>
              </a:rPr>
              <a:t>, </a:t>
            </a:r>
            <a:r>
              <a:rPr lang="en-US" sz="1400" i="1" dirty="0" err="1">
                <a:latin typeface="Calibri" panose="020F0502020204030204" pitchFamily="34" charset="0"/>
                <a:ea typeface="Calibri" panose="020F0502020204030204" pitchFamily="34" charset="0"/>
                <a:cs typeface="Calibri" panose="020F0502020204030204" pitchFamily="34" charset="0"/>
              </a:rPr>
              <a:t>Cinquante</a:t>
            </a:r>
            <a:r>
              <a:rPr lang="en-US" sz="1400" i="1" dirty="0">
                <a:latin typeface="Calibri" panose="020F0502020204030204" pitchFamily="34" charset="0"/>
                <a:ea typeface="Calibri" panose="020F0502020204030204" pitchFamily="34" charset="0"/>
                <a:cs typeface="Calibri" panose="020F0502020204030204" pitchFamily="34" charset="0"/>
              </a:rPr>
              <a:t> </a:t>
            </a:r>
            <a:r>
              <a:rPr lang="en-US" sz="1400" i="1" dirty="0" err="1">
                <a:latin typeface="Calibri" panose="020F0502020204030204" pitchFamily="34" charset="0"/>
                <a:ea typeface="Calibri" panose="020F0502020204030204" pitchFamily="34" charset="0"/>
                <a:cs typeface="Calibri" panose="020F0502020204030204" pitchFamily="34" charset="0"/>
              </a:rPr>
              <a:t>ans</a:t>
            </a:r>
            <a:r>
              <a:rPr lang="en-US" sz="1400" i="1" dirty="0">
                <a:latin typeface="Calibri" panose="020F0502020204030204" pitchFamily="34" charset="0"/>
                <a:ea typeface="Calibri" panose="020F0502020204030204" pitchFamily="34" charset="0"/>
                <a:cs typeface="Calibri" panose="020F0502020204030204" pitchFamily="34" charset="0"/>
              </a:rPr>
              <a:t> au pays de </a:t>
            </a:r>
            <a:r>
              <a:rPr lang="en-US" sz="1400" i="1" dirty="0" err="1">
                <a:latin typeface="Calibri" panose="020F0502020204030204" pitchFamily="34" charset="0"/>
                <a:ea typeface="Calibri" panose="020F0502020204030204" pitchFamily="34" charset="0"/>
                <a:cs typeface="Calibri" panose="020F0502020204030204" pitchFamily="34" charset="0"/>
              </a:rPr>
              <a:t>neiges</a:t>
            </a:r>
            <a:r>
              <a:rPr lang="en-US" sz="1400" i="1" dirty="0">
                <a:latin typeface="Calibri" panose="020F0502020204030204" pitchFamily="34" charset="0"/>
                <a:ea typeface="Calibri" panose="020F0502020204030204" pitchFamily="34" charset="0"/>
                <a:cs typeface="Calibri" panose="020F0502020204030204" pitchFamily="34" charset="0"/>
              </a:rPr>
              <a:t>. </a:t>
            </a:r>
            <a:r>
              <a:rPr lang="en-US" sz="1400" dirty="0">
                <a:latin typeface="Calibri" panose="020F0502020204030204" pitchFamily="34" charset="0"/>
                <a:ea typeface="Calibri" panose="020F0502020204030204" pitchFamily="34" charset="0"/>
                <a:cs typeface="Calibri" panose="020F0502020204030204" pitchFamily="34" charset="0"/>
              </a:rPr>
              <a:t>1945-48</a:t>
            </a:r>
            <a:endParaRPr lang="en-US" sz="1400" i="1" dirty="0">
              <a:latin typeface="Calibri" panose="020F0502020204030204" pitchFamily="34" charset="0"/>
              <a:ea typeface="Calibri" panose="020F0502020204030204" pitchFamily="34" charset="0"/>
              <a:cs typeface="Calibri" panose="020F0502020204030204" pitchFamily="34" charset="0"/>
            </a:endParaRPr>
          </a:p>
          <a:p>
            <a:pPr marL="844550" lvl="1" indent="-228600">
              <a:lnSpc>
                <a:spcPct val="100000"/>
              </a:lnSpc>
              <a:buAutoNum type="arabicPeriod" startAt="2"/>
            </a:pPr>
            <a:r>
              <a:rPr lang="en-US" sz="1400" dirty="0">
                <a:effectLst/>
                <a:latin typeface="Calibri" panose="020F0502020204030204" pitchFamily="34" charset="0"/>
                <a:ea typeface="Calibri" panose="020F0502020204030204" pitchFamily="34" charset="0"/>
                <a:cs typeface="Calibri" panose="020F0502020204030204" pitchFamily="34" charset="0"/>
              </a:rPr>
              <a:t>Adrien-Gabriel </a:t>
            </a:r>
            <a:r>
              <a:rPr lang="en-US" sz="1400" dirty="0" err="1">
                <a:effectLst/>
                <a:latin typeface="Calibri" panose="020F0502020204030204" pitchFamily="34" charset="0"/>
                <a:ea typeface="Calibri" panose="020F0502020204030204" pitchFamily="34" charset="0"/>
                <a:cs typeface="Calibri" panose="020F0502020204030204" pitchFamily="34" charset="0"/>
              </a:rPr>
              <a:t>Morice</a:t>
            </a:r>
            <a:r>
              <a:rPr lang="en-US" sz="1400" dirty="0">
                <a:latin typeface="Calibri" panose="020F0502020204030204" pitchFamily="34" charset="0"/>
                <a:ea typeface="Calibri" panose="020F0502020204030204" pitchFamily="34" charset="0"/>
                <a:cs typeface="Calibri" panose="020F0502020204030204" pitchFamily="34" charset="0"/>
              </a:rPr>
              <a:t>, OMI, </a:t>
            </a:r>
            <a:r>
              <a:rPr lang="en-US" sz="1400" i="1" dirty="0">
                <a:latin typeface="Calibri" panose="020F0502020204030204" pitchFamily="34" charset="0"/>
                <a:ea typeface="Calibri" panose="020F0502020204030204" pitchFamily="34" charset="0"/>
                <a:cs typeface="Calibri" panose="020F0502020204030204" pitchFamily="34" charset="0"/>
              </a:rPr>
              <a:t>Souvenirs d’un </a:t>
            </a:r>
            <a:r>
              <a:rPr lang="en-US" sz="1400" i="1" dirty="0" err="1">
                <a:latin typeface="Calibri" panose="020F0502020204030204" pitchFamily="34" charset="0"/>
                <a:ea typeface="Calibri" panose="020F0502020204030204" pitchFamily="34" charset="0"/>
                <a:cs typeface="Calibri" panose="020F0502020204030204" pitchFamily="34" charset="0"/>
              </a:rPr>
              <a:t>missionnaire</a:t>
            </a:r>
            <a:r>
              <a:rPr lang="en-US" sz="1400" i="1" dirty="0">
                <a:latin typeface="Calibri" panose="020F0502020204030204" pitchFamily="34" charset="0"/>
                <a:ea typeface="Calibri" panose="020F0502020204030204" pitchFamily="34" charset="0"/>
                <a:cs typeface="Calibri" panose="020F0502020204030204" pitchFamily="34" charset="0"/>
              </a:rPr>
              <a:t> </a:t>
            </a:r>
            <a:r>
              <a:rPr lang="en-US" sz="1400" i="1" dirty="0" err="1">
                <a:latin typeface="Calibri" panose="020F0502020204030204" pitchFamily="34" charset="0"/>
                <a:ea typeface="Calibri" panose="020F0502020204030204" pitchFamily="34" charset="0"/>
                <a:cs typeface="Calibri" panose="020F0502020204030204" pitchFamily="34" charset="0"/>
              </a:rPr>
              <a:t>en</a:t>
            </a:r>
            <a:r>
              <a:rPr lang="en-US" sz="1400" i="1" dirty="0">
                <a:latin typeface="Calibri" panose="020F0502020204030204" pitchFamily="34" charset="0"/>
                <a:ea typeface="Calibri" panose="020F0502020204030204" pitchFamily="34" charset="0"/>
                <a:cs typeface="Calibri" panose="020F0502020204030204" pitchFamily="34" charset="0"/>
              </a:rPr>
              <a:t> </a:t>
            </a:r>
            <a:r>
              <a:rPr lang="en-US" sz="1400" i="1" dirty="0" err="1">
                <a:latin typeface="Calibri" panose="020F0502020204030204" pitchFamily="34" charset="0"/>
                <a:ea typeface="Calibri" panose="020F0502020204030204" pitchFamily="34" charset="0"/>
                <a:cs typeface="Calibri" panose="020F0502020204030204" pitchFamily="34" charset="0"/>
              </a:rPr>
              <a:t>Columbie</a:t>
            </a:r>
            <a:r>
              <a:rPr lang="en-US" sz="1400" i="1" dirty="0">
                <a:latin typeface="Calibri" panose="020F0502020204030204" pitchFamily="34" charset="0"/>
                <a:ea typeface="Calibri" panose="020F0502020204030204" pitchFamily="34" charset="0"/>
                <a:cs typeface="Calibri" panose="020F0502020204030204" pitchFamily="34" charset="0"/>
              </a:rPr>
              <a:t> </a:t>
            </a:r>
            <a:r>
              <a:rPr lang="en-US" sz="1400" i="1" dirty="0" err="1">
                <a:latin typeface="Calibri" panose="020F0502020204030204" pitchFamily="34" charset="0"/>
                <a:ea typeface="Calibri" panose="020F0502020204030204" pitchFamily="34" charset="0"/>
                <a:cs typeface="Calibri" panose="020F0502020204030204" pitchFamily="34" charset="0"/>
              </a:rPr>
              <a:t>Britannique</a:t>
            </a:r>
            <a:r>
              <a:rPr lang="en-US" sz="1400" i="1" dirty="0">
                <a:latin typeface="Calibri" panose="020F0502020204030204" pitchFamily="34" charset="0"/>
                <a:ea typeface="Calibri" panose="020F0502020204030204" pitchFamily="34" charset="0"/>
                <a:cs typeface="Calibri" panose="020F0502020204030204" pitchFamily="34" charset="0"/>
              </a:rPr>
              <a:t>,</a:t>
            </a:r>
            <a:r>
              <a:rPr lang="en-US" sz="1400" dirty="0">
                <a:latin typeface="Calibri" panose="020F0502020204030204" pitchFamily="34" charset="0"/>
                <a:ea typeface="Calibri" panose="020F0502020204030204" pitchFamily="34" charset="0"/>
                <a:cs typeface="Calibri" panose="020F0502020204030204" pitchFamily="34" charset="0"/>
              </a:rPr>
              <a:t> 1933</a:t>
            </a:r>
          </a:p>
          <a:p>
            <a:pPr marL="844550" lvl="1" indent="-228600">
              <a:lnSpc>
                <a:spcPct val="100000"/>
              </a:lnSpc>
              <a:buFont typeface="Merriweather"/>
              <a:buAutoNum type="arabicPeriod" startAt="2"/>
            </a:pPr>
            <a:r>
              <a:rPr lang="en-US" sz="1400" dirty="0">
                <a:effectLst/>
                <a:latin typeface="Calibri" panose="020F0502020204030204" pitchFamily="34" charset="0"/>
                <a:ea typeface="Calibri" panose="020F0502020204030204" pitchFamily="34" charset="0"/>
                <a:cs typeface="Calibri" panose="020F0502020204030204" pitchFamily="34" charset="0"/>
              </a:rPr>
              <a:t>Gaston </a:t>
            </a:r>
            <a:r>
              <a:rPr lang="en-US" sz="1400" dirty="0" err="1">
                <a:effectLst/>
                <a:latin typeface="Calibri" panose="020F0502020204030204" pitchFamily="34" charset="0"/>
                <a:ea typeface="Calibri" panose="020F0502020204030204" pitchFamily="34" charset="0"/>
                <a:cs typeface="Calibri" panose="020F0502020204030204" pitchFamily="34" charset="0"/>
              </a:rPr>
              <a:t>Carrière</a:t>
            </a:r>
            <a:r>
              <a:rPr lang="en-US" sz="1400" dirty="0">
                <a:effectLst/>
                <a:latin typeface="Calibri" panose="020F0502020204030204" pitchFamily="34" charset="0"/>
                <a:ea typeface="Calibri" panose="020F0502020204030204" pitchFamily="34" charset="0"/>
                <a:cs typeface="Calibri" panose="020F0502020204030204" pitchFamily="34" charset="0"/>
              </a:rPr>
              <a:t>, OMI, </a:t>
            </a:r>
            <a:r>
              <a:rPr lang="en-US" sz="1400" i="1" dirty="0" err="1">
                <a:effectLst/>
                <a:latin typeface="Calibri" panose="020F0502020204030204" pitchFamily="34" charset="0"/>
                <a:ea typeface="Calibri" panose="020F0502020204030204" pitchFamily="34" charset="0"/>
                <a:cs typeface="Calibri" panose="020F0502020204030204" pitchFamily="34" charset="0"/>
              </a:rPr>
              <a:t>L’Apôtre</a:t>
            </a:r>
            <a:r>
              <a:rPr lang="en-US" sz="1400" i="1" dirty="0">
                <a:effectLst/>
                <a:latin typeface="Calibri" panose="020F0502020204030204" pitchFamily="34" charset="0"/>
                <a:ea typeface="Calibri" panose="020F0502020204030204" pitchFamily="34" charset="0"/>
                <a:cs typeface="Calibri" panose="020F0502020204030204" pitchFamily="34" charset="0"/>
              </a:rPr>
              <a:t> de Prairies: Joseph </a:t>
            </a:r>
            <a:r>
              <a:rPr lang="en-US" sz="1400" i="1" dirty="0" err="1">
                <a:effectLst/>
                <a:latin typeface="Calibri" panose="020F0502020204030204" pitchFamily="34" charset="0"/>
                <a:ea typeface="Calibri" panose="020F0502020204030204" pitchFamily="34" charset="0"/>
                <a:cs typeface="Calibri" panose="020F0502020204030204" pitchFamily="34" charset="0"/>
              </a:rPr>
              <a:t>Hugonnard</a:t>
            </a:r>
            <a:r>
              <a:rPr lang="en-US" sz="1400" i="1" dirty="0">
                <a:effectLst/>
                <a:latin typeface="Calibri" panose="020F0502020204030204" pitchFamily="34" charset="0"/>
                <a:ea typeface="Calibri" panose="020F0502020204030204" pitchFamily="34" charset="0"/>
                <a:cs typeface="Calibri" panose="020F0502020204030204" pitchFamily="34" charset="0"/>
              </a:rPr>
              <a:t>, </a:t>
            </a:r>
            <a:r>
              <a:rPr lang="en-US" sz="1400" i="1" dirty="0" err="1">
                <a:effectLst/>
                <a:latin typeface="Calibri" panose="020F0502020204030204" pitchFamily="34" charset="0"/>
                <a:ea typeface="Calibri" panose="020F0502020204030204" pitchFamily="34" charset="0"/>
                <a:cs typeface="Calibri" panose="020F0502020204030204" pitchFamily="34" charset="0"/>
              </a:rPr>
              <a:t>omi</a:t>
            </a:r>
            <a:r>
              <a:rPr lang="en-US" sz="1400" i="1" dirty="0">
                <a:effectLst/>
                <a:latin typeface="Calibri" panose="020F0502020204030204" pitchFamily="34" charset="0"/>
                <a:ea typeface="Calibri" panose="020F0502020204030204" pitchFamily="34" charset="0"/>
                <a:cs typeface="Calibri" panose="020F0502020204030204" pitchFamily="34" charset="0"/>
              </a:rPr>
              <a:t>, 1848-1917,</a:t>
            </a:r>
            <a:r>
              <a:rPr lang="en-US" sz="1400" dirty="0">
                <a:effectLst/>
                <a:latin typeface="Calibri" panose="020F0502020204030204" pitchFamily="34" charset="0"/>
                <a:ea typeface="Calibri" panose="020F0502020204030204" pitchFamily="34" charset="0"/>
                <a:cs typeface="Calibri" panose="020F0502020204030204" pitchFamily="34" charset="0"/>
              </a:rPr>
              <a:t> 1967</a:t>
            </a:r>
          </a:p>
          <a:p>
            <a:pPr marL="158750" indent="0">
              <a:buNone/>
            </a:pPr>
            <a:r>
              <a:rPr lang="en-US" sz="1400" b="1" u="sng" dirty="0">
                <a:latin typeface="Calibri" panose="020F0502020204030204" pitchFamily="34" charset="0"/>
                <a:cs typeface="Calibri" panose="020F0502020204030204" pitchFamily="34" charset="0"/>
              </a:rPr>
              <a:t>Publication process:</a:t>
            </a:r>
          </a:p>
          <a:p>
            <a:pPr lvl="1">
              <a:lnSpc>
                <a:spcPct val="100000"/>
              </a:lnSpc>
            </a:pPr>
            <a:r>
              <a:rPr lang="en-US" sz="1400" i="1" dirty="0">
                <a:latin typeface="Calibri" panose="020F0502020204030204" pitchFamily="34" charset="0"/>
                <a:cs typeface="Calibri" panose="020F0502020204030204" pitchFamily="34" charset="0"/>
              </a:rPr>
              <a:t>Nihil obstat- </a:t>
            </a:r>
            <a:r>
              <a:rPr lang="en-US" sz="1400" dirty="0">
                <a:latin typeface="Calibri" panose="020F0502020204030204" pitchFamily="34" charset="0"/>
                <a:cs typeface="Calibri" panose="020F0502020204030204" pitchFamily="34" charset="0"/>
              </a:rPr>
              <a:t>official </a:t>
            </a:r>
            <a:r>
              <a:rPr lang="en-US" sz="1400" dirty="0" err="1">
                <a:latin typeface="Calibri" panose="020F0502020204030204" pitchFamily="34" charset="0"/>
                <a:cs typeface="Calibri" panose="020F0502020204030204" pitchFamily="34" charset="0"/>
              </a:rPr>
              <a:t>recogniation</a:t>
            </a:r>
            <a:r>
              <a:rPr lang="en-US" sz="1400" dirty="0">
                <a:latin typeface="Calibri" panose="020F0502020204030204" pitchFamily="34" charset="0"/>
                <a:cs typeface="Calibri" panose="020F0502020204030204" pitchFamily="34" charset="0"/>
              </a:rPr>
              <a:t> a work is not objectionable on grounds moral or doctrinal</a:t>
            </a:r>
          </a:p>
          <a:p>
            <a:pPr lvl="1">
              <a:lnSpc>
                <a:spcPct val="100000"/>
              </a:lnSpc>
            </a:pPr>
            <a:r>
              <a:rPr lang="en-US" sz="1400" i="1" dirty="0">
                <a:latin typeface="Calibri" panose="020F0502020204030204" pitchFamily="34" charset="0"/>
                <a:cs typeface="Calibri" panose="020F0502020204030204" pitchFamily="34" charset="0"/>
              </a:rPr>
              <a:t>Imprimatur</a:t>
            </a:r>
            <a:r>
              <a:rPr lang="en-US" sz="1400" dirty="0">
                <a:latin typeface="Calibri" panose="020F0502020204030204" pitchFamily="34" charset="0"/>
                <a:cs typeface="Calibri" panose="020F0502020204030204" pitchFamily="34" charset="0"/>
              </a:rPr>
              <a:t> – authorization of ecclesiastical authority</a:t>
            </a:r>
          </a:p>
          <a:p>
            <a:pPr lvl="1">
              <a:lnSpc>
                <a:spcPct val="100000"/>
              </a:lnSpc>
            </a:pPr>
            <a:r>
              <a:rPr lang="en-US" sz="1400" i="1" dirty="0" err="1">
                <a:latin typeface="Calibri" panose="020F0502020204030204" pitchFamily="34" charset="0"/>
                <a:cs typeface="Calibri" panose="020F0502020204030204" pitchFamily="34" charset="0"/>
              </a:rPr>
              <a:t>Imprimi</a:t>
            </a:r>
            <a:r>
              <a:rPr lang="en-US" sz="1400" i="1" dirty="0">
                <a:latin typeface="Calibri" panose="020F0502020204030204" pitchFamily="34" charset="0"/>
                <a:cs typeface="Calibri" panose="020F0502020204030204" pitchFamily="34" charset="0"/>
              </a:rPr>
              <a:t> </a:t>
            </a:r>
            <a:r>
              <a:rPr lang="en-US" sz="1400" i="1" dirty="0" err="1">
                <a:latin typeface="Calibri" panose="020F0502020204030204" pitchFamily="34" charset="0"/>
                <a:cs typeface="Calibri" panose="020F0502020204030204" pitchFamily="34" charset="0"/>
              </a:rPr>
              <a:t>potest</a:t>
            </a:r>
            <a:r>
              <a:rPr lang="en-US" sz="1400" i="1" dirty="0">
                <a:latin typeface="Calibri" panose="020F0502020204030204" pitchFamily="34" charset="0"/>
                <a:cs typeface="Calibri" panose="020F0502020204030204" pitchFamily="34" charset="0"/>
              </a:rPr>
              <a:t> </a:t>
            </a:r>
            <a:r>
              <a:rPr lang="en-US" sz="1400" dirty="0">
                <a:latin typeface="Calibri" panose="020F0502020204030204" pitchFamily="34" charset="0"/>
                <a:cs typeface="Calibri" panose="020F0502020204030204" pitchFamily="34" charset="0"/>
              </a:rPr>
              <a:t>– assurance by author’s immediate religious superior</a:t>
            </a:r>
          </a:p>
          <a:p>
            <a:pPr marL="158750" indent="0">
              <a:buNone/>
            </a:pPr>
            <a:r>
              <a:rPr lang="en-US" sz="1400" b="1" u="sng" dirty="0">
                <a:latin typeface="Calibri" panose="020F0502020204030204" pitchFamily="34" charset="0"/>
                <a:cs typeface="Calibri" panose="020F0502020204030204" pitchFamily="34" charset="0"/>
              </a:rPr>
              <a:t>Purpose:</a:t>
            </a:r>
          </a:p>
          <a:p>
            <a:pPr marL="158750" indent="0">
              <a:buNone/>
            </a:pPr>
            <a:r>
              <a:rPr lang="en-US" sz="1400" dirty="0">
                <a:latin typeface="Calibri" panose="020F0502020204030204" pitchFamily="34" charset="0"/>
                <a:cs typeface="Calibri" panose="020F0502020204030204" pitchFamily="34" charset="0"/>
              </a:rPr>
              <a:t>Publicized Missionary work for lay Catholic audience </a:t>
            </a:r>
          </a:p>
          <a:p>
            <a:pPr marL="158750" indent="0">
              <a:buNone/>
            </a:pPr>
            <a:r>
              <a:rPr lang="en-US" sz="1400" dirty="0">
                <a:latin typeface="Calibri" panose="020F0502020204030204" pitchFamily="34" charset="0"/>
                <a:cs typeface="Calibri" panose="020F0502020204030204" pitchFamily="34" charset="0"/>
              </a:rPr>
              <a:t>Argue for financial support for institutions </a:t>
            </a:r>
          </a:p>
          <a:p>
            <a:pPr marL="158750" indent="0">
              <a:buNone/>
            </a:pPr>
            <a:endParaRPr lang="en-US" dirty="0">
              <a:latin typeface="Calibri" panose="020F0502020204030204" pitchFamily="34" charset="0"/>
              <a:cs typeface="Calibri" panose="020F0502020204030204" pitchFamily="34" charset="0"/>
            </a:endParaRPr>
          </a:p>
          <a:p>
            <a:pPr marL="158750" indent="0">
              <a:buNone/>
            </a:pP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75443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BFB59-D082-4F64-B519-807D933841BD}"/>
              </a:ext>
            </a:extLst>
          </p:cNvPr>
          <p:cNvSpPr>
            <a:spLocks noGrp="1"/>
          </p:cNvSpPr>
          <p:nvPr>
            <p:ph type="title"/>
          </p:nvPr>
        </p:nvSpPr>
        <p:spPr/>
        <p:txBody>
          <a:bodyPr/>
          <a:lstStyle/>
          <a:p>
            <a:r>
              <a:rPr lang="en-US" dirty="0"/>
              <a:t>Indigenous Spirituality and Social Memory </a:t>
            </a:r>
          </a:p>
        </p:txBody>
      </p:sp>
      <p:sp>
        <p:nvSpPr>
          <p:cNvPr id="3" name="Slide Number Placeholder 2">
            <a:extLst>
              <a:ext uri="{FF2B5EF4-FFF2-40B4-BE49-F238E27FC236}">
                <a16:creationId xmlns:a16="http://schemas.microsoft.com/office/drawing/2014/main" id="{68F9051A-8AA0-4918-8109-A05170B104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23</a:t>
            </a:fld>
            <a:endParaRPr lang="en-US"/>
          </a:p>
        </p:txBody>
      </p:sp>
      <p:sp>
        <p:nvSpPr>
          <p:cNvPr id="4" name="Text Placeholder 3">
            <a:extLst>
              <a:ext uri="{FF2B5EF4-FFF2-40B4-BE49-F238E27FC236}">
                <a16:creationId xmlns:a16="http://schemas.microsoft.com/office/drawing/2014/main" id="{57C7FA95-F84B-4E81-9543-CE192A28F795}"/>
              </a:ext>
            </a:extLst>
          </p:cNvPr>
          <p:cNvSpPr>
            <a:spLocks noGrp="1"/>
          </p:cNvSpPr>
          <p:nvPr>
            <p:ph type="body" idx="1"/>
          </p:nvPr>
        </p:nvSpPr>
        <p:spPr/>
        <p:txBody>
          <a:bodyPr/>
          <a:lstStyle/>
          <a:p>
            <a:pPr marL="342900" marR="0" lvl="0" indent="-342900">
              <a:lnSpc>
                <a:spcPct val="100000"/>
              </a:lnSpc>
              <a:spcBef>
                <a:spcPts val="0"/>
              </a:spcBef>
              <a:buFont typeface="+mj-lt"/>
              <a:buAutoNum type="arabicPeriod"/>
            </a:pPr>
            <a:r>
              <a:rPr lang="en-US" sz="1400" dirty="0">
                <a:effectLst/>
                <a:latin typeface="Calibri" panose="020F0502020204030204" pitchFamily="34" charset="0"/>
                <a:ea typeface="MS Mincho" panose="02020609040205080304" pitchFamily="49" charset="-128"/>
                <a:cs typeface="Calibri" panose="020F0502020204030204" pitchFamily="34" charset="0"/>
              </a:rPr>
              <a:t>May 27, 2021: the </a:t>
            </a:r>
            <a:r>
              <a:rPr lang="en-US" sz="1400" dirty="0" err="1">
                <a:solidFill>
                  <a:srgbClr val="333333"/>
                </a:solidFill>
                <a:effectLst/>
                <a:latin typeface="Calibri" panose="020F0502020204030204" pitchFamily="34" charset="0"/>
                <a:ea typeface="MS Mincho" panose="02020609040205080304" pitchFamily="49" charset="-128"/>
                <a:cs typeface="Calibri" panose="020F0502020204030204" pitchFamily="34" charset="0"/>
              </a:rPr>
              <a:t>Tk’emlúps</a:t>
            </a:r>
            <a:r>
              <a:rPr lang="en-US" sz="1400" dirty="0">
                <a:solidFill>
                  <a:srgbClr val="333333"/>
                </a:solidFill>
                <a:effectLst/>
                <a:latin typeface="Calibri" panose="020F0502020204030204" pitchFamily="34" charset="0"/>
                <a:ea typeface="MS Mincho" panose="02020609040205080304" pitchFamily="49" charset="-128"/>
                <a:cs typeface="Calibri" panose="020F0502020204030204" pitchFamily="34" charset="0"/>
              </a:rPr>
              <a:t> </a:t>
            </a:r>
            <a:r>
              <a:rPr lang="en-US" sz="1400" dirty="0" err="1">
                <a:solidFill>
                  <a:srgbClr val="333333"/>
                </a:solidFill>
                <a:effectLst/>
                <a:latin typeface="Calibri" panose="020F0502020204030204" pitchFamily="34" charset="0"/>
                <a:ea typeface="MS Mincho" panose="02020609040205080304" pitchFamily="49" charset="-128"/>
                <a:cs typeface="Calibri" panose="020F0502020204030204" pitchFamily="34" charset="0"/>
              </a:rPr>
              <a:t>te</a:t>
            </a:r>
            <a:r>
              <a:rPr lang="en-US" sz="1400" dirty="0">
                <a:solidFill>
                  <a:srgbClr val="333333"/>
                </a:solidFill>
                <a:effectLst/>
                <a:latin typeface="Calibri" panose="020F0502020204030204" pitchFamily="34" charset="0"/>
                <a:ea typeface="MS Mincho" panose="02020609040205080304" pitchFamily="49" charset="-128"/>
                <a:cs typeface="Calibri" panose="020F0502020204030204" pitchFamily="34" charset="0"/>
              </a:rPr>
              <a:t> </a:t>
            </a:r>
            <a:r>
              <a:rPr lang="en-US" sz="1400" dirty="0" err="1">
                <a:solidFill>
                  <a:srgbClr val="333333"/>
                </a:solidFill>
                <a:effectLst/>
                <a:latin typeface="Calibri" panose="020F0502020204030204" pitchFamily="34" charset="0"/>
                <a:ea typeface="MS Mincho" panose="02020609040205080304" pitchFamily="49" charset="-128"/>
                <a:cs typeface="Calibri" panose="020F0502020204030204" pitchFamily="34" charset="0"/>
              </a:rPr>
              <a:t>Secwépemc</a:t>
            </a:r>
            <a:r>
              <a:rPr lang="en-US" sz="1400" dirty="0">
                <a:solidFill>
                  <a:srgbClr val="333333"/>
                </a:solidFill>
                <a:effectLst/>
                <a:latin typeface="Calibri" panose="020F0502020204030204" pitchFamily="34" charset="0"/>
                <a:ea typeface="MS Mincho" panose="02020609040205080304" pitchFamily="49" charset="-128"/>
                <a:cs typeface="Calibri" panose="020F0502020204030204" pitchFamily="34" charset="0"/>
              </a:rPr>
              <a:t> First Nation announced discovery of 200 sets of human remains near the site of the former Kamloops Residential School in British Columbia.</a:t>
            </a:r>
            <a:endParaRPr lang="en-US" sz="1400" dirty="0">
              <a:effectLst/>
              <a:latin typeface="Calibri" panose="020F0502020204030204" pitchFamily="34" charset="0"/>
              <a:ea typeface="MS Mincho" panose="02020609040205080304" pitchFamily="49" charset="-128"/>
              <a:cs typeface="Calibri" panose="020F0502020204030204" pitchFamily="34" charset="0"/>
            </a:endParaRPr>
          </a:p>
          <a:p>
            <a:pPr marL="342900" marR="0" lvl="0" indent="-342900">
              <a:lnSpc>
                <a:spcPct val="100000"/>
              </a:lnSpc>
              <a:spcBef>
                <a:spcPts val="0"/>
              </a:spcBef>
              <a:buFont typeface="+mj-lt"/>
              <a:buAutoNum type="arabicPeriod"/>
            </a:pPr>
            <a:r>
              <a:rPr lang="en-US" sz="1400" dirty="0">
                <a:effectLst/>
                <a:latin typeface="Calibri" panose="020F0502020204030204" pitchFamily="34" charset="0"/>
                <a:ea typeface="MS Mincho" panose="02020609040205080304" pitchFamily="49" charset="-128"/>
                <a:cs typeface="Calibri" panose="020F0502020204030204" pitchFamily="34" charset="0"/>
              </a:rPr>
              <a:t>June 24, 2021: the </a:t>
            </a:r>
            <a:r>
              <a:rPr lang="en-US" sz="1400" dirty="0" err="1">
                <a:solidFill>
                  <a:srgbClr val="222222"/>
                </a:solidFill>
                <a:effectLst/>
                <a:latin typeface="Calibri" panose="020F0502020204030204" pitchFamily="34" charset="0"/>
                <a:ea typeface="MS Mincho" panose="02020609040205080304" pitchFamily="49" charset="-128"/>
                <a:cs typeface="Calibri" panose="020F0502020204030204" pitchFamily="34" charset="0"/>
              </a:rPr>
              <a:t>Cowessess</a:t>
            </a:r>
            <a:r>
              <a:rPr lang="en-US" sz="1400" dirty="0">
                <a:solidFill>
                  <a:srgbClr val="222222"/>
                </a:solidFill>
                <a:effectLst/>
                <a:latin typeface="Calibri" panose="020F0502020204030204" pitchFamily="34" charset="0"/>
                <a:ea typeface="MS Mincho" panose="02020609040205080304" pitchFamily="49" charset="-128"/>
                <a:cs typeface="Calibri" panose="020F0502020204030204" pitchFamily="34" charset="0"/>
              </a:rPr>
              <a:t> First Nation announced the discovery of 751 unmarked graves near the location of the former </a:t>
            </a:r>
            <a:r>
              <a:rPr lang="en-US" sz="1400" dirty="0" err="1">
                <a:solidFill>
                  <a:srgbClr val="222222"/>
                </a:solidFill>
                <a:effectLst/>
                <a:latin typeface="Calibri" panose="020F0502020204030204" pitchFamily="34" charset="0"/>
                <a:ea typeface="MS Mincho" panose="02020609040205080304" pitchFamily="49" charset="-128"/>
                <a:cs typeface="Calibri" panose="020F0502020204030204" pitchFamily="34" charset="0"/>
              </a:rPr>
              <a:t>Marieval</a:t>
            </a:r>
            <a:r>
              <a:rPr lang="en-US" sz="1400" dirty="0">
                <a:solidFill>
                  <a:srgbClr val="222222"/>
                </a:solidFill>
                <a:effectLst/>
                <a:latin typeface="Calibri" panose="020F0502020204030204" pitchFamily="34" charset="0"/>
                <a:ea typeface="MS Mincho" panose="02020609040205080304" pitchFamily="49" charset="-128"/>
                <a:cs typeface="Calibri" panose="020F0502020204030204" pitchFamily="34" charset="0"/>
              </a:rPr>
              <a:t> Residential School, in Saskatchewan.</a:t>
            </a:r>
            <a:endParaRPr lang="en-US" sz="1400" dirty="0">
              <a:effectLst/>
              <a:latin typeface="Calibri" panose="020F0502020204030204" pitchFamily="34" charset="0"/>
              <a:ea typeface="MS Mincho" panose="02020609040205080304" pitchFamily="49" charset="-128"/>
              <a:cs typeface="Calibri" panose="020F0502020204030204" pitchFamily="34" charset="0"/>
            </a:endParaRPr>
          </a:p>
          <a:p>
            <a:pPr marL="342900" marR="0" lvl="0" indent="-342900">
              <a:lnSpc>
                <a:spcPct val="100000"/>
              </a:lnSpc>
              <a:spcBef>
                <a:spcPts val="0"/>
              </a:spcBef>
              <a:buFont typeface="+mj-lt"/>
              <a:buAutoNum type="arabicPeriod"/>
            </a:pPr>
            <a:r>
              <a:rPr lang="en-US" sz="1400" dirty="0">
                <a:solidFill>
                  <a:srgbClr val="222222"/>
                </a:solidFill>
                <a:effectLst/>
                <a:latin typeface="Calibri" panose="020F0502020204030204" pitchFamily="34" charset="0"/>
                <a:ea typeface="MS Mincho" panose="02020609040205080304" pitchFamily="49" charset="-128"/>
                <a:cs typeface="Calibri" panose="020F0502020204030204" pitchFamily="34" charset="0"/>
              </a:rPr>
              <a:t>June 30, 2021: the</a:t>
            </a:r>
            <a:r>
              <a:rPr lang="en-US" sz="1400" dirty="0">
                <a:solidFill>
                  <a:srgbClr val="333333"/>
                </a:solidFill>
                <a:effectLst/>
                <a:latin typeface="Calibri" panose="020F0502020204030204" pitchFamily="34" charset="0"/>
                <a:ea typeface="MS Mincho" panose="02020609040205080304" pitchFamily="49" charset="-128"/>
                <a:cs typeface="Calibri" panose="020F0502020204030204" pitchFamily="34" charset="0"/>
              </a:rPr>
              <a:t> Ktunaxa Nation announced the discovery of 182 unmarked burial sites near the location of the former St. Eugene Mission School in British Columbia.  </a:t>
            </a:r>
            <a:endParaRPr lang="en-US" sz="1400" dirty="0">
              <a:effectLst/>
              <a:latin typeface="Calibri" panose="020F0502020204030204" pitchFamily="34" charset="0"/>
              <a:ea typeface="MS Mincho" panose="02020609040205080304" pitchFamily="49" charset="-128"/>
              <a:cs typeface="Calibri" panose="020F0502020204030204" pitchFamily="34" charset="0"/>
            </a:endParaRPr>
          </a:p>
          <a:p>
            <a:pPr marL="342900" marR="0" lvl="0" indent="-342900">
              <a:lnSpc>
                <a:spcPct val="100000"/>
              </a:lnSpc>
              <a:spcBef>
                <a:spcPts val="0"/>
              </a:spcBef>
              <a:buFont typeface="+mj-lt"/>
              <a:buAutoNum type="arabicPeriod"/>
            </a:pPr>
            <a:r>
              <a:rPr lang="en-US" sz="1400" dirty="0">
                <a:solidFill>
                  <a:srgbClr val="222222"/>
                </a:solidFill>
                <a:effectLst/>
                <a:latin typeface="Calibri" panose="020F0502020204030204" pitchFamily="34" charset="0"/>
                <a:ea typeface="MS Mincho" panose="02020609040205080304" pitchFamily="49" charset="-128"/>
                <a:cs typeface="Calibri" panose="020F0502020204030204" pitchFamily="34" charset="0"/>
              </a:rPr>
              <a:t>July 12, 2021: the Penelakut Tribe announced the discovery of 160 unmarked graves near the residential school site (</a:t>
            </a:r>
            <a:r>
              <a:rPr lang="en-US" sz="1400" dirty="0" err="1">
                <a:solidFill>
                  <a:srgbClr val="222222"/>
                </a:solidFill>
                <a:effectLst/>
                <a:latin typeface="Calibri" panose="020F0502020204030204" pitchFamily="34" charset="0"/>
                <a:ea typeface="MS Mincho" panose="02020609040205080304" pitchFamily="49" charset="-128"/>
                <a:cs typeface="Calibri" panose="020F0502020204030204" pitchFamily="34" charset="0"/>
              </a:rPr>
              <a:t>Kuper</a:t>
            </a:r>
            <a:r>
              <a:rPr lang="en-US" sz="1400" dirty="0">
                <a:solidFill>
                  <a:srgbClr val="222222"/>
                </a:solidFill>
                <a:effectLst/>
                <a:latin typeface="Calibri" panose="020F0502020204030204" pitchFamily="34" charset="0"/>
                <a:ea typeface="MS Mincho" panose="02020609040205080304" pitchFamily="49" charset="-128"/>
                <a:cs typeface="Calibri" panose="020F0502020204030204" pitchFamily="34" charset="0"/>
              </a:rPr>
              <a:t> Island Residential School) on Penelakut Island in British Columbia.</a:t>
            </a:r>
            <a:endParaRPr lang="en-US" sz="1400" dirty="0">
              <a:effectLst/>
              <a:latin typeface="Calibri" panose="020F0502020204030204" pitchFamily="34" charset="0"/>
              <a:ea typeface="MS Mincho" panose="02020609040205080304" pitchFamily="49" charset="-128"/>
              <a:cs typeface="Calibri" panose="020F0502020204030204" pitchFamily="34" charset="0"/>
            </a:endParaRPr>
          </a:p>
          <a:p>
            <a:pPr marL="158750" indent="0">
              <a:lnSpc>
                <a:spcPct val="100000"/>
              </a:lnSpc>
              <a:buNone/>
            </a:pPr>
            <a:endParaRPr lang="en-US" dirty="0"/>
          </a:p>
          <a:p>
            <a:pPr marL="158750" indent="0">
              <a:lnSpc>
                <a:spcPct val="100000"/>
              </a:lnSpc>
              <a:buNone/>
            </a:pPr>
            <a:r>
              <a:rPr lang="en-US" sz="1600" b="0" i="0" dirty="0">
                <a:solidFill>
                  <a:srgbClr val="202124"/>
                </a:solidFill>
                <a:effectLst/>
                <a:latin typeface="Calibri" panose="020F0502020204030204" pitchFamily="34" charset="0"/>
                <a:cs typeface="Calibri" panose="020F0502020204030204" pitchFamily="34" charset="0"/>
              </a:rPr>
              <a:t>“I feel sorrow and shame for the role that a number of Catholics, particularly those with educational responsibilities, have had in all these things that wounded you, the abuses you suffered and the lack of respect shown for your identity, your culture and even your spiritual values,”  Pope Francis’ Apology for the Catholic Church’s Role in Canada’s Residential School System, </a:t>
            </a:r>
            <a:r>
              <a:rPr lang="en-US" sz="1600" b="0" i="0" dirty="0">
                <a:solidFill>
                  <a:schemeClr val="tx1">
                    <a:lumMod val="95000"/>
                    <a:lumOff val="5000"/>
                  </a:schemeClr>
                </a:solidFill>
                <a:effectLst/>
                <a:latin typeface="Calibri" panose="020F0502020204030204" pitchFamily="34" charset="0"/>
                <a:cs typeface="Calibri" panose="020F0502020204030204" pitchFamily="34" charset="0"/>
              </a:rPr>
              <a:t>Apr 6, 2022</a:t>
            </a:r>
            <a:endParaRPr lang="en-US" sz="1600" dirty="0">
              <a:solidFill>
                <a:schemeClr val="tx1">
                  <a:lumMod val="95000"/>
                  <a:lumOff val="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76285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48043-63A1-BB46-F0F4-2AF00A8F9342}"/>
              </a:ext>
            </a:extLst>
          </p:cNvPr>
          <p:cNvSpPr>
            <a:spLocks noGrp="1"/>
          </p:cNvSpPr>
          <p:nvPr>
            <p:ph type="title"/>
          </p:nvPr>
        </p:nvSpPr>
        <p:spPr>
          <a:xfrm>
            <a:off x="900988" y="316692"/>
            <a:ext cx="7212600" cy="613200"/>
          </a:xfrm>
        </p:spPr>
        <p:txBody>
          <a:bodyPr/>
          <a:lstStyle/>
          <a:p>
            <a:pPr algn="ctr"/>
            <a:r>
              <a:rPr lang="en-US" kern="100" dirty="0">
                <a:latin typeface="Merriweather" panose="00000500000000000000" pitchFamily="2" charset="0"/>
                <a:ea typeface="Calibri" panose="020F0502020204030204" pitchFamily="34" charset="0"/>
                <a:cs typeface="Times New Roman" panose="02020603050405020304" pitchFamily="18" charset="0"/>
              </a:rPr>
              <a:t>Self-Determined Nations and Sovereign Authority:</a:t>
            </a:r>
            <a:br>
              <a:rPr lang="en-US" kern="100" dirty="0">
                <a:latin typeface="Merriweather" panose="00000500000000000000" pitchFamily="2" charset="0"/>
                <a:ea typeface="Calibri" panose="020F0502020204030204" pitchFamily="34" charset="0"/>
                <a:cs typeface="Times New Roman" panose="02020603050405020304" pitchFamily="18" charset="0"/>
              </a:rPr>
            </a:br>
            <a:r>
              <a:rPr lang="en-US" dirty="0">
                <a:latin typeface="Merriweather" panose="00000500000000000000" pitchFamily="2" charset="0"/>
              </a:rPr>
              <a:t>Royal Proclamation, 1763; Treaty of Niagara, 1764</a:t>
            </a:r>
            <a:br>
              <a:rPr lang="en-US" dirty="0">
                <a:latin typeface="Merriweather" panose="00000500000000000000" pitchFamily="2" charset="0"/>
              </a:rPr>
            </a:br>
            <a:endParaRPr lang="en-US" dirty="0">
              <a:latin typeface="Merriweather" panose="00000500000000000000" pitchFamily="2" charset="0"/>
            </a:endParaRPr>
          </a:p>
        </p:txBody>
      </p:sp>
      <p:sp>
        <p:nvSpPr>
          <p:cNvPr id="4" name="Slide Number Placeholder 3">
            <a:extLst>
              <a:ext uri="{FF2B5EF4-FFF2-40B4-BE49-F238E27FC236}">
                <a16:creationId xmlns:a16="http://schemas.microsoft.com/office/drawing/2014/main" id="{8555E46D-B08D-02FA-70F9-BECC567147C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a:t>
            </a:fld>
            <a:endParaRPr lang="en-US"/>
          </a:p>
        </p:txBody>
      </p:sp>
      <p:pic>
        <p:nvPicPr>
          <p:cNvPr id="5" name="Content Placeholder 3" descr="Screen Shot 2019-06-01 at 3.31.41 PM.png">
            <a:extLst>
              <a:ext uri="{FF2B5EF4-FFF2-40B4-BE49-F238E27FC236}">
                <a16:creationId xmlns:a16="http://schemas.microsoft.com/office/drawing/2014/main" id="{BA7FF823-3E87-1E17-8E4C-69600025BC2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69184" y="2049218"/>
            <a:ext cx="4174816" cy="1045064"/>
          </a:xfrm>
        </p:spPr>
      </p:pic>
      <p:pic>
        <p:nvPicPr>
          <p:cNvPr id="3" name="Picture 2">
            <a:extLst>
              <a:ext uri="{FF2B5EF4-FFF2-40B4-BE49-F238E27FC236}">
                <a16:creationId xmlns:a16="http://schemas.microsoft.com/office/drawing/2014/main" id="{A4804DF5-8BA9-65DF-D617-E1E130C3F7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597" y="1445558"/>
            <a:ext cx="4105486" cy="2470607"/>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3210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26398C-9EC0-62FF-818D-0444CA1BD254}"/>
              </a:ext>
            </a:extLst>
          </p:cNvPr>
          <p:cNvPicPr>
            <a:picLocks noChangeAspect="1"/>
          </p:cNvPicPr>
          <p:nvPr/>
        </p:nvPicPr>
        <p:blipFill>
          <a:blip r:embed="rId2"/>
          <a:stretch>
            <a:fillRect/>
          </a:stretch>
        </p:blipFill>
        <p:spPr>
          <a:xfrm>
            <a:off x="4020670" y="989608"/>
            <a:ext cx="3817044" cy="3783140"/>
          </a:xfrm>
          <a:prstGeom prst="rect">
            <a:avLst/>
          </a:prstGeom>
        </p:spPr>
      </p:pic>
      <p:sp>
        <p:nvSpPr>
          <p:cNvPr id="4" name="Slide Number Placeholder 3">
            <a:extLst>
              <a:ext uri="{FF2B5EF4-FFF2-40B4-BE49-F238E27FC236}">
                <a16:creationId xmlns:a16="http://schemas.microsoft.com/office/drawing/2014/main" id="{4DC9F882-BE82-0F39-D670-8738D0F7B8F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a:t>
            </a:fld>
            <a:endParaRPr lang="en-US"/>
          </a:p>
        </p:txBody>
      </p:sp>
      <p:sp>
        <p:nvSpPr>
          <p:cNvPr id="6" name="TextBox 5">
            <a:extLst>
              <a:ext uri="{FF2B5EF4-FFF2-40B4-BE49-F238E27FC236}">
                <a16:creationId xmlns:a16="http://schemas.microsoft.com/office/drawing/2014/main" id="{22A23EF8-ADA0-6F08-4554-F862AC0A7D2F}"/>
              </a:ext>
            </a:extLst>
          </p:cNvPr>
          <p:cNvSpPr txBox="1"/>
          <p:nvPr/>
        </p:nvSpPr>
        <p:spPr>
          <a:xfrm>
            <a:off x="757421" y="1037705"/>
            <a:ext cx="2713382" cy="3739485"/>
          </a:xfrm>
          <a:prstGeom prst="rect">
            <a:avLst/>
          </a:prstGeom>
          <a:noFill/>
        </p:spPr>
        <p:txBody>
          <a:bodyPr wrap="square" rtlCol="0">
            <a:spAutoFit/>
          </a:bodyPr>
          <a:lstStyle/>
          <a:p>
            <a:r>
              <a:rPr lang="en-US" b="1" dirty="0">
                <a:latin typeface="+mn-lt"/>
              </a:rPr>
              <a:t>The Cowichan Petition, 1909:</a:t>
            </a:r>
          </a:p>
          <a:p>
            <a:endParaRPr lang="en-US" sz="1100" b="1" dirty="0">
              <a:latin typeface="+mn-lt"/>
            </a:endParaRPr>
          </a:p>
          <a:p>
            <a:pPr marL="171450" indent="-171450">
              <a:buFont typeface="Arial" panose="020B0604020202020204" pitchFamily="34" charset="0"/>
              <a:buChar char="•"/>
            </a:pPr>
            <a:r>
              <a:rPr lang="en-CA" sz="1100" dirty="0">
                <a:latin typeface="+mn-lt"/>
                <a:ea typeface="MS Mincho" panose="02020609040205080304" pitchFamily="49" charset="-128"/>
              </a:rPr>
              <a:t>F</a:t>
            </a:r>
            <a:r>
              <a:rPr lang="en-CA" sz="1100" dirty="0">
                <a:effectLst/>
                <a:latin typeface="+mn-lt"/>
                <a:ea typeface="MS Mincho" panose="02020609040205080304" pitchFamily="49" charset="-128"/>
              </a:rPr>
              <a:t>irst official document to make the legal argument for Aboriginal rights and title written in common law formality</a:t>
            </a:r>
            <a:r>
              <a:rPr lang="en-CA" sz="1100" dirty="0">
                <a:latin typeface="+mn-lt"/>
                <a:ea typeface="MS Mincho" panose="02020609040205080304" pitchFamily="49" charset="-128"/>
              </a:rPr>
              <a:t>.</a:t>
            </a:r>
            <a:r>
              <a:rPr lang="en-CA" sz="1100" dirty="0">
                <a:effectLst/>
                <a:latin typeface="+mn-lt"/>
                <a:ea typeface="MS Mincho" panose="02020609040205080304" pitchFamily="49" charset="-128"/>
              </a:rPr>
              <a:t> </a:t>
            </a:r>
          </a:p>
          <a:p>
            <a:pPr marL="171450" indent="-171450">
              <a:buFont typeface="Arial" panose="020B0604020202020204" pitchFamily="34" charset="0"/>
              <a:buChar char="•"/>
            </a:pPr>
            <a:endParaRPr lang="en-CA" sz="1100" dirty="0">
              <a:effectLst/>
              <a:latin typeface="+mn-lt"/>
              <a:ea typeface="MS Mincho" panose="02020609040205080304" pitchFamily="49" charset="-128"/>
            </a:endParaRPr>
          </a:p>
          <a:p>
            <a:pPr marL="171450" indent="-171450">
              <a:buFont typeface="Arial" panose="020B0604020202020204" pitchFamily="34" charset="0"/>
              <a:buChar char="•"/>
            </a:pPr>
            <a:r>
              <a:rPr lang="en-CA" sz="1100" dirty="0">
                <a:latin typeface="+mn-lt"/>
                <a:ea typeface="MS Mincho" panose="02020609040205080304" pitchFamily="49" charset="-128"/>
              </a:rPr>
              <a:t>W</a:t>
            </a:r>
            <a:r>
              <a:rPr lang="en-CA" sz="1100" dirty="0">
                <a:effectLst/>
                <a:latin typeface="+mn-lt"/>
                <a:ea typeface="MS Mincho" panose="02020609040205080304" pitchFamily="49" charset="-128"/>
              </a:rPr>
              <a:t>ritten by lawyers Clark and O’Meara in 1909 </a:t>
            </a:r>
          </a:p>
          <a:p>
            <a:pPr marL="171450" indent="-171450">
              <a:buFont typeface="Arial" panose="020B0604020202020204" pitchFamily="34" charset="0"/>
              <a:buChar char="•"/>
            </a:pPr>
            <a:endParaRPr lang="en-CA" sz="1100" dirty="0">
              <a:effectLst/>
              <a:latin typeface="+mn-lt"/>
              <a:ea typeface="MS Mincho" panose="02020609040205080304" pitchFamily="49" charset="-128"/>
            </a:endParaRPr>
          </a:p>
          <a:p>
            <a:pPr marL="171450" indent="-171450">
              <a:buFont typeface="Arial" panose="020B0604020202020204" pitchFamily="34" charset="0"/>
              <a:buChar char="•"/>
            </a:pPr>
            <a:r>
              <a:rPr lang="en-CA" sz="1100" dirty="0">
                <a:effectLst/>
                <a:latin typeface="+mn-lt"/>
                <a:ea typeface="MS Mincho" panose="02020609040205080304" pitchFamily="49" charset="-128"/>
              </a:rPr>
              <a:t>Completed under the direction of Cowichan </a:t>
            </a:r>
            <a:r>
              <a:rPr lang="en-CA" sz="1100" dirty="0">
                <a:effectLst/>
                <a:latin typeface="+mj-lt"/>
                <a:ea typeface="MS Mincho" panose="02020609040205080304" pitchFamily="49" charset="-128"/>
              </a:rPr>
              <a:t>Elders from Vancouver Island.</a:t>
            </a:r>
          </a:p>
          <a:p>
            <a:endParaRPr lang="en-CA" sz="1100" dirty="0">
              <a:effectLst/>
              <a:latin typeface="+mj-lt"/>
              <a:ea typeface="MS Mincho" panose="02020609040205080304" pitchFamily="49" charset="-128"/>
            </a:endParaRPr>
          </a:p>
          <a:p>
            <a:pPr marL="171450" indent="-171450">
              <a:buFont typeface="Arial" panose="020B0604020202020204" pitchFamily="34" charset="0"/>
              <a:buChar char="•"/>
            </a:pPr>
            <a:r>
              <a:rPr lang="en-CA" sz="1100" dirty="0">
                <a:effectLst/>
                <a:latin typeface="+mn-lt"/>
                <a:ea typeface="MS Mincho" panose="02020609040205080304" pitchFamily="49" charset="-128"/>
              </a:rPr>
              <a:t>Influenced the Nisga’a Petition of 1913, which eventually led to the vital 1973 Calder Supreme Court decision. </a:t>
            </a:r>
          </a:p>
          <a:p>
            <a:endParaRPr lang="en-CA" sz="1100" dirty="0">
              <a:latin typeface="+mn-lt"/>
              <a:ea typeface="MS Mincho" panose="02020609040205080304" pitchFamily="49" charset="-128"/>
            </a:endParaRPr>
          </a:p>
          <a:p>
            <a:pPr marL="171450" indent="-171450">
              <a:buFont typeface="Arial" panose="020B0604020202020204" pitchFamily="34" charset="0"/>
              <a:buChar char="•"/>
            </a:pPr>
            <a:r>
              <a:rPr lang="en-CA" sz="1100" dirty="0">
                <a:effectLst/>
                <a:latin typeface="+mn-lt"/>
                <a:ea typeface="MS Mincho" panose="02020609040205080304" pitchFamily="49" charset="-128"/>
              </a:rPr>
              <a:t>Sent to the British Colonial Office, the BC Government, and Ottawa</a:t>
            </a:r>
            <a:endParaRPr lang="en-US" sz="1100" dirty="0">
              <a:latin typeface="+mn-lt"/>
            </a:endParaRPr>
          </a:p>
          <a:p>
            <a:endParaRPr lang="en-US" dirty="0"/>
          </a:p>
        </p:txBody>
      </p:sp>
      <p:sp>
        <p:nvSpPr>
          <p:cNvPr id="3" name="TextBox 2">
            <a:extLst>
              <a:ext uri="{FF2B5EF4-FFF2-40B4-BE49-F238E27FC236}">
                <a16:creationId xmlns:a16="http://schemas.microsoft.com/office/drawing/2014/main" id="{A44A665E-0B56-063A-C8E5-3661ACDC89DA}"/>
              </a:ext>
            </a:extLst>
          </p:cNvPr>
          <p:cNvSpPr txBox="1"/>
          <p:nvPr/>
        </p:nvSpPr>
        <p:spPr>
          <a:xfrm>
            <a:off x="1385047" y="429801"/>
            <a:ext cx="5748690" cy="369332"/>
          </a:xfrm>
          <a:prstGeom prst="rect">
            <a:avLst/>
          </a:prstGeom>
          <a:noFill/>
        </p:spPr>
        <p:txBody>
          <a:bodyPr wrap="none" rtlCol="0">
            <a:spAutoFit/>
          </a:bodyPr>
          <a:lstStyle/>
          <a:p>
            <a:r>
              <a:rPr lang="fr-CA" sz="1800" b="1" dirty="0">
                <a:solidFill>
                  <a:srgbClr val="89181A"/>
                </a:solidFill>
                <a:latin typeface="Merriweather" panose="00000500000000000000" pitchFamily="2" charset="0"/>
              </a:rPr>
              <a:t>The Great Assimilation: The </a:t>
            </a:r>
            <a:r>
              <a:rPr lang="fr-CA" sz="1800" b="1" dirty="0" err="1">
                <a:solidFill>
                  <a:srgbClr val="89181A"/>
                </a:solidFill>
                <a:latin typeface="Merriweather" panose="00000500000000000000" pitchFamily="2" charset="0"/>
              </a:rPr>
              <a:t>Cowichan</a:t>
            </a:r>
            <a:r>
              <a:rPr lang="fr-CA" sz="1800" b="1" dirty="0">
                <a:solidFill>
                  <a:srgbClr val="89181A"/>
                </a:solidFill>
                <a:latin typeface="Merriweather" panose="00000500000000000000" pitchFamily="2" charset="0"/>
              </a:rPr>
              <a:t> </a:t>
            </a:r>
            <a:r>
              <a:rPr lang="fr-CA" sz="1800" b="1" dirty="0" err="1">
                <a:solidFill>
                  <a:srgbClr val="89181A"/>
                </a:solidFill>
                <a:latin typeface="Merriweather" panose="00000500000000000000" pitchFamily="2" charset="0"/>
              </a:rPr>
              <a:t>Petition</a:t>
            </a:r>
            <a:r>
              <a:rPr lang="fr-CA" sz="1800" dirty="0">
                <a:solidFill>
                  <a:srgbClr val="89181A"/>
                </a:solidFill>
              </a:rPr>
              <a:t> </a:t>
            </a:r>
          </a:p>
        </p:txBody>
      </p:sp>
    </p:spTree>
    <p:extLst>
      <p:ext uri="{BB962C8B-B14F-4D97-AF65-F5344CB8AC3E}">
        <p14:creationId xmlns:p14="http://schemas.microsoft.com/office/powerpoint/2010/main" val="26840629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297EA-D683-9E7F-8DB2-BEC6EA21C62A}"/>
              </a:ext>
            </a:extLst>
          </p:cNvPr>
          <p:cNvSpPr>
            <a:spLocks noGrp="1"/>
          </p:cNvSpPr>
          <p:nvPr>
            <p:ph type="title"/>
          </p:nvPr>
        </p:nvSpPr>
        <p:spPr/>
        <p:txBody>
          <a:bodyPr/>
          <a:lstStyle/>
          <a:p>
            <a:r>
              <a:rPr lang="en-US" dirty="0"/>
              <a:t>Sensitive Content Disclaimer</a:t>
            </a:r>
          </a:p>
        </p:txBody>
      </p:sp>
      <p:sp>
        <p:nvSpPr>
          <p:cNvPr id="4" name="Slide Number Placeholder 3">
            <a:extLst>
              <a:ext uri="{FF2B5EF4-FFF2-40B4-BE49-F238E27FC236}">
                <a16:creationId xmlns:a16="http://schemas.microsoft.com/office/drawing/2014/main" id="{ADDED3D1-E955-A933-1FF5-C8BE3C87544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5</a:t>
            </a:fld>
            <a:endParaRPr lang="en-US"/>
          </a:p>
        </p:txBody>
      </p:sp>
      <p:pic>
        <p:nvPicPr>
          <p:cNvPr id="6" name="Picture 5" descr="A close-up of a document&#10;&#10;Description automatically generated">
            <a:extLst>
              <a:ext uri="{FF2B5EF4-FFF2-40B4-BE49-F238E27FC236}">
                <a16:creationId xmlns:a16="http://schemas.microsoft.com/office/drawing/2014/main" id="{F5A47684-47C1-9939-8E85-FC6616405BD9}"/>
              </a:ext>
            </a:extLst>
          </p:cNvPr>
          <p:cNvPicPr>
            <a:picLocks noChangeAspect="1"/>
          </p:cNvPicPr>
          <p:nvPr/>
        </p:nvPicPr>
        <p:blipFill>
          <a:blip r:embed="rId2"/>
          <a:stretch>
            <a:fillRect/>
          </a:stretch>
        </p:blipFill>
        <p:spPr>
          <a:xfrm>
            <a:off x="177794" y="1088400"/>
            <a:ext cx="4509769" cy="3220571"/>
          </a:xfrm>
          <a:prstGeom prst="rect">
            <a:avLst/>
          </a:prstGeom>
        </p:spPr>
      </p:pic>
      <p:pic>
        <p:nvPicPr>
          <p:cNvPr id="8" name="Picture 7" descr="A close-up of a document&#10;&#10;Description automatically generated">
            <a:extLst>
              <a:ext uri="{FF2B5EF4-FFF2-40B4-BE49-F238E27FC236}">
                <a16:creationId xmlns:a16="http://schemas.microsoft.com/office/drawing/2014/main" id="{024A2BB6-A9F9-1B37-BCF0-EFC429B9191C}"/>
              </a:ext>
            </a:extLst>
          </p:cNvPr>
          <p:cNvPicPr>
            <a:picLocks noChangeAspect="1"/>
          </p:cNvPicPr>
          <p:nvPr/>
        </p:nvPicPr>
        <p:blipFill>
          <a:blip r:embed="rId3"/>
          <a:stretch>
            <a:fillRect/>
          </a:stretch>
        </p:blipFill>
        <p:spPr>
          <a:xfrm>
            <a:off x="4420518" y="1378323"/>
            <a:ext cx="4384719" cy="3032312"/>
          </a:xfrm>
          <a:prstGeom prst="rect">
            <a:avLst/>
          </a:prstGeom>
        </p:spPr>
      </p:pic>
    </p:spTree>
    <p:extLst>
      <p:ext uri="{BB962C8B-B14F-4D97-AF65-F5344CB8AC3E}">
        <p14:creationId xmlns:p14="http://schemas.microsoft.com/office/powerpoint/2010/main" val="17942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20FA4-6C26-DC24-6346-AF6CDBB9046D}"/>
              </a:ext>
            </a:extLst>
          </p:cNvPr>
          <p:cNvSpPr>
            <a:spLocks noGrp="1"/>
          </p:cNvSpPr>
          <p:nvPr>
            <p:ph type="title"/>
          </p:nvPr>
        </p:nvSpPr>
        <p:spPr>
          <a:xfrm>
            <a:off x="739283" y="119892"/>
            <a:ext cx="7212600" cy="810000"/>
          </a:xfrm>
        </p:spPr>
        <p:txBody>
          <a:bodyPr/>
          <a:lstStyle/>
          <a:p>
            <a:pPr algn="ctr"/>
            <a:r>
              <a:rPr lang="en-US" sz="2000" dirty="0"/>
              <a:t>The Great Assimilation: </a:t>
            </a:r>
            <a:br>
              <a:rPr lang="en-US" sz="2000" dirty="0"/>
            </a:br>
            <a:r>
              <a:rPr lang="en-US" sz="2000" dirty="0" err="1"/>
              <a:t>Cimetière</a:t>
            </a:r>
            <a:r>
              <a:rPr lang="en-US" sz="2000" dirty="0"/>
              <a:t> de </a:t>
            </a:r>
            <a:r>
              <a:rPr lang="en-US" sz="2000" dirty="0" err="1"/>
              <a:t>Dunbow</a:t>
            </a:r>
            <a:r>
              <a:rPr lang="en-US" sz="2000" dirty="0"/>
              <a:t>, 1918</a:t>
            </a:r>
          </a:p>
        </p:txBody>
      </p:sp>
      <p:sp>
        <p:nvSpPr>
          <p:cNvPr id="4" name="Slide Number Placeholder 3">
            <a:extLst>
              <a:ext uri="{FF2B5EF4-FFF2-40B4-BE49-F238E27FC236}">
                <a16:creationId xmlns:a16="http://schemas.microsoft.com/office/drawing/2014/main" id="{9384A19C-148F-732E-7898-CCC14BDC8EF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6</a:t>
            </a:fld>
            <a:endParaRPr lang="en-US"/>
          </a:p>
        </p:txBody>
      </p:sp>
      <p:graphicFrame>
        <p:nvGraphicFramePr>
          <p:cNvPr id="7" name="Object 6">
            <a:extLst>
              <a:ext uri="{FF2B5EF4-FFF2-40B4-BE49-F238E27FC236}">
                <a16:creationId xmlns:a16="http://schemas.microsoft.com/office/drawing/2014/main" id="{A0BB0569-1271-CB69-E633-F1B675D1ECC1}"/>
              </a:ext>
            </a:extLst>
          </p:cNvPr>
          <p:cNvGraphicFramePr>
            <a:graphicFrameLocks noChangeAspect="1"/>
          </p:cNvGraphicFramePr>
          <p:nvPr/>
        </p:nvGraphicFramePr>
        <p:xfrm>
          <a:off x="1219811" y="929892"/>
          <a:ext cx="5853342" cy="3590452"/>
        </p:xfrm>
        <a:graphic>
          <a:graphicData uri="http://schemas.openxmlformats.org/presentationml/2006/ole">
            <mc:AlternateContent xmlns:mc="http://schemas.openxmlformats.org/markup-compatibility/2006">
              <mc:Choice xmlns:v="urn:schemas-microsoft-com:vml" Requires="v">
                <p:oleObj name="Acrobat Document" r:id="rId2" imgW="3695425" imgH="2266615" progId="AcroExch.Document.2020">
                  <p:embed/>
                </p:oleObj>
              </mc:Choice>
              <mc:Fallback>
                <p:oleObj name="Acrobat Document" r:id="rId2" imgW="3695425" imgH="2266615" progId="AcroExch.Document.2020">
                  <p:embed/>
                  <p:pic>
                    <p:nvPicPr>
                      <p:cNvPr id="7" name="Object 6">
                        <a:extLst>
                          <a:ext uri="{FF2B5EF4-FFF2-40B4-BE49-F238E27FC236}">
                            <a16:creationId xmlns:a16="http://schemas.microsoft.com/office/drawing/2014/main" id="{A0BB0569-1271-CB69-E633-F1B675D1ECC1}"/>
                          </a:ext>
                        </a:extLst>
                      </p:cNvPr>
                      <p:cNvPicPr/>
                      <p:nvPr/>
                    </p:nvPicPr>
                    <p:blipFill>
                      <a:blip r:embed="rId3"/>
                      <a:stretch>
                        <a:fillRect/>
                      </a:stretch>
                    </p:blipFill>
                    <p:spPr>
                      <a:xfrm>
                        <a:off x="1219811" y="929892"/>
                        <a:ext cx="5853342" cy="3590452"/>
                      </a:xfrm>
                      <a:prstGeom prst="rect">
                        <a:avLst/>
                      </a:prstGeom>
                    </p:spPr>
                  </p:pic>
                </p:oleObj>
              </mc:Fallback>
            </mc:AlternateContent>
          </a:graphicData>
        </a:graphic>
      </p:graphicFrame>
    </p:spTree>
    <p:extLst>
      <p:ext uri="{BB962C8B-B14F-4D97-AF65-F5344CB8AC3E}">
        <p14:creationId xmlns:p14="http://schemas.microsoft.com/office/powerpoint/2010/main" val="11149017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F8339-6744-0D7C-F74E-01B22E76C9E3}"/>
              </a:ext>
            </a:extLst>
          </p:cNvPr>
          <p:cNvSpPr>
            <a:spLocks noGrp="1"/>
          </p:cNvSpPr>
          <p:nvPr>
            <p:ph type="title"/>
          </p:nvPr>
        </p:nvSpPr>
        <p:spPr/>
        <p:txBody>
          <a:bodyPr/>
          <a:lstStyle/>
          <a:p>
            <a:pPr algn="ctr"/>
            <a:r>
              <a:rPr lang="en-US" dirty="0" err="1"/>
              <a:t>Dunbow</a:t>
            </a:r>
            <a:r>
              <a:rPr lang="en-US" dirty="0"/>
              <a:t> Residential School Annual Reports</a:t>
            </a:r>
          </a:p>
        </p:txBody>
      </p:sp>
      <p:sp>
        <p:nvSpPr>
          <p:cNvPr id="3" name="Slide Number Placeholder 2">
            <a:extLst>
              <a:ext uri="{FF2B5EF4-FFF2-40B4-BE49-F238E27FC236}">
                <a16:creationId xmlns:a16="http://schemas.microsoft.com/office/drawing/2014/main" id="{133D276F-2906-F58B-F7A8-E9DE37D4BEA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7</a:t>
            </a:fld>
            <a:endParaRPr lang="en-US"/>
          </a:p>
        </p:txBody>
      </p:sp>
      <p:pic>
        <p:nvPicPr>
          <p:cNvPr id="6" name="Picture 5" descr="A screenshot of a computer&#10;&#10;Description automatically generated">
            <a:extLst>
              <a:ext uri="{FF2B5EF4-FFF2-40B4-BE49-F238E27FC236}">
                <a16:creationId xmlns:a16="http://schemas.microsoft.com/office/drawing/2014/main" id="{A2670993-27D8-5DFA-6DCD-0CB570330729}"/>
              </a:ext>
            </a:extLst>
          </p:cNvPr>
          <p:cNvPicPr>
            <a:picLocks noChangeAspect="1"/>
          </p:cNvPicPr>
          <p:nvPr/>
        </p:nvPicPr>
        <p:blipFill>
          <a:blip r:embed="rId2"/>
          <a:stretch>
            <a:fillRect/>
          </a:stretch>
        </p:blipFill>
        <p:spPr>
          <a:xfrm>
            <a:off x="302595" y="1240092"/>
            <a:ext cx="5513681" cy="2155290"/>
          </a:xfrm>
          <a:prstGeom prst="rect">
            <a:avLst/>
          </a:prstGeom>
        </p:spPr>
      </p:pic>
      <p:pic>
        <p:nvPicPr>
          <p:cNvPr id="8" name="Picture 7" descr="A table with numbers and text&#10;&#10;Description automatically generated">
            <a:extLst>
              <a:ext uri="{FF2B5EF4-FFF2-40B4-BE49-F238E27FC236}">
                <a16:creationId xmlns:a16="http://schemas.microsoft.com/office/drawing/2014/main" id="{FE5152F7-2B47-8218-1AF1-C8ACAABB7122}"/>
              </a:ext>
            </a:extLst>
          </p:cNvPr>
          <p:cNvPicPr>
            <a:picLocks noChangeAspect="1"/>
          </p:cNvPicPr>
          <p:nvPr/>
        </p:nvPicPr>
        <p:blipFill>
          <a:blip r:embed="rId3"/>
          <a:stretch>
            <a:fillRect/>
          </a:stretch>
        </p:blipFill>
        <p:spPr>
          <a:xfrm>
            <a:off x="5508532" y="2672603"/>
            <a:ext cx="3437964" cy="1631576"/>
          </a:xfrm>
          <a:prstGeom prst="rect">
            <a:avLst/>
          </a:prstGeom>
        </p:spPr>
      </p:pic>
    </p:spTree>
    <p:extLst>
      <p:ext uri="{BB962C8B-B14F-4D97-AF65-F5344CB8AC3E}">
        <p14:creationId xmlns:p14="http://schemas.microsoft.com/office/powerpoint/2010/main" val="727591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D4B6B-29E7-9BF0-2018-578244B3BFF0}"/>
              </a:ext>
            </a:extLst>
          </p:cNvPr>
          <p:cNvSpPr>
            <a:spLocks noGrp="1"/>
          </p:cNvSpPr>
          <p:nvPr>
            <p:ph type="title"/>
          </p:nvPr>
        </p:nvSpPr>
        <p:spPr>
          <a:xfrm>
            <a:off x="470682" y="941167"/>
            <a:ext cx="1808594" cy="1138447"/>
          </a:xfrm>
        </p:spPr>
        <p:txBody>
          <a:bodyPr/>
          <a:lstStyle/>
          <a:p>
            <a:r>
              <a:rPr lang="en-US" dirty="0" err="1"/>
              <a:t>Dunbow</a:t>
            </a:r>
            <a:r>
              <a:rPr lang="en-US" dirty="0"/>
              <a:t> Discharge Register</a:t>
            </a:r>
          </a:p>
        </p:txBody>
      </p:sp>
      <p:sp>
        <p:nvSpPr>
          <p:cNvPr id="3" name="Slide Number Placeholder 2">
            <a:extLst>
              <a:ext uri="{FF2B5EF4-FFF2-40B4-BE49-F238E27FC236}">
                <a16:creationId xmlns:a16="http://schemas.microsoft.com/office/drawing/2014/main" id="{4DA6B244-6AF2-8E39-E404-FB6AC77C6D0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8</a:t>
            </a:fld>
            <a:endParaRPr lang="en-US"/>
          </a:p>
        </p:txBody>
      </p:sp>
      <p:pic>
        <p:nvPicPr>
          <p:cNvPr id="6" name="Picture 5">
            <a:extLst>
              <a:ext uri="{FF2B5EF4-FFF2-40B4-BE49-F238E27FC236}">
                <a16:creationId xmlns:a16="http://schemas.microsoft.com/office/drawing/2014/main" id="{DB24774F-C091-6E4A-C6EA-AEFAB22D8DDE}"/>
              </a:ext>
            </a:extLst>
          </p:cNvPr>
          <p:cNvPicPr>
            <a:picLocks noChangeAspect="1"/>
          </p:cNvPicPr>
          <p:nvPr/>
        </p:nvPicPr>
        <p:blipFill>
          <a:blip r:embed="rId2"/>
          <a:stretch>
            <a:fillRect/>
          </a:stretch>
        </p:blipFill>
        <p:spPr>
          <a:xfrm>
            <a:off x="2158253" y="277908"/>
            <a:ext cx="5688106" cy="4390393"/>
          </a:xfrm>
          <a:prstGeom prst="rect">
            <a:avLst/>
          </a:prstGeom>
        </p:spPr>
      </p:pic>
    </p:spTree>
    <p:extLst>
      <p:ext uri="{BB962C8B-B14F-4D97-AF65-F5344CB8AC3E}">
        <p14:creationId xmlns:p14="http://schemas.microsoft.com/office/powerpoint/2010/main" val="36308437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1C276-97CF-7A46-12D9-773DFB68678E}"/>
              </a:ext>
            </a:extLst>
          </p:cNvPr>
          <p:cNvSpPr>
            <a:spLocks noGrp="1"/>
          </p:cNvSpPr>
          <p:nvPr>
            <p:ph type="title"/>
          </p:nvPr>
        </p:nvSpPr>
        <p:spPr/>
        <p:txBody>
          <a:bodyPr/>
          <a:lstStyle/>
          <a:p>
            <a:pPr algn="ctr"/>
            <a:r>
              <a:rPr lang="fr-CA" dirty="0"/>
              <a:t>The Great Assimilation: </a:t>
            </a:r>
            <a:r>
              <a:rPr lang="fr-CA" dirty="0" err="1"/>
              <a:t>Carpenters</a:t>
            </a:r>
            <a:r>
              <a:rPr lang="fr-CA" dirty="0"/>
              <a:t> and Farmers</a:t>
            </a:r>
          </a:p>
        </p:txBody>
      </p:sp>
      <p:pic>
        <p:nvPicPr>
          <p:cNvPr id="5" name="Picture 4">
            <a:extLst>
              <a:ext uri="{FF2B5EF4-FFF2-40B4-BE49-F238E27FC236}">
                <a16:creationId xmlns:a16="http://schemas.microsoft.com/office/drawing/2014/main" id="{12113E9E-EF73-98EE-C74B-638F9747566B}"/>
              </a:ext>
            </a:extLst>
          </p:cNvPr>
          <p:cNvPicPr>
            <a:picLocks noChangeAspect="1"/>
          </p:cNvPicPr>
          <p:nvPr/>
        </p:nvPicPr>
        <p:blipFill>
          <a:blip r:embed="rId2"/>
          <a:stretch>
            <a:fillRect/>
          </a:stretch>
        </p:blipFill>
        <p:spPr>
          <a:xfrm>
            <a:off x="3321424" y="1182586"/>
            <a:ext cx="5667934" cy="3485714"/>
          </a:xfrm>
          <a:prstGeom prst="rect">
            <a:avLst/>
          </a:prstGeom>
        </p:spPr>
      </p:pic>
      <p:sp>
        <p:nvSpPr>
          <p:cNvPr id="4" name="Slide Number Placeholder 3">
            <a:extLst>
              <a:ext uri="{FF2B5EF4-FFF2-40B4-BE49-F238E27FC236}">
                <a16:creationId xmlns:a16="http://schemas.microsoft.com/office/drawing/2014/main" id="{C045E360-9A7B-8422-CCC5-A04561C72BF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9</a:t>
            </a:fld>
            <a:endParaRPr lang="en-US"/>
          </a:p>
        </p:txBody>
      </p:sp>
      <p:sp>
        <p:nvSpPr>
          <p:cNvPr id="6" name="TextBox 5">
            <a:extLst>
              <a:ext uri="{FF2B5EF4-FFF2-40B4-BE49-F238E27FC236}">
                <a16:creationId xmlns:a16="http://schemas.microsoft.com/office/drawing/2014/main" id="{73AAA20A-29C2-DFFD-6FF8-879B955389CD}"/>
              </a:ext>
            </a:extLst>
          </p:cNvPr>
          <p:cNvSpPr txBox="1"/>
          <p:nvPr/>
        </p:nvSpPr>
        <p:spPr>
          <a:xfrm>
            <a:off x="100853" y="1257301"/>
            <a:ext cx="3220571" cy="3293209"/>
          </a:xfrm>
          <a:prstGeom prst="rect">
            <a:avLst/>
          </a:prstGeom>
          <a:noFill/>
        </p:spPr>
        <p:txBody>
          <a:bodyPr wrap="square" rtlCol="0">
            <a:spAutoFit/>
          </a:bodyPr>
          <a:lstStyle/>
          <a:p>
            <a:r>
              <a:rPr lang="fr-CA" b="1" dirty="0"/>
              <a:t>Journal quotidien de l’</a:t>
            </a:r>
            <a:r>
              <a:rPr lang="fr-CA" b="1" dirty="0">
                <a:latin typeface="Merriweather" panose="00000500000000000000" pitchFamily="2" charset="0"/>
              </a:rPr>
              <a:t>é</a:t>
            </a:r>
            <a:r>
              <a:rPr lang="fr-CA" b="1" dirty="0"/>
              <a:t>cole, </a:t>
            </a:r>
            <a:r>
              <a:rPr lang="fr-CA" b="1" dirty="0" err="1"/>
              <a:t>Dunbow</a:t>
            </a:r>
            <a:r>
              <a:rPr lang="fr-CA" b="1" dirty="0"/>
              <a:t>, AB</a:t>
            </a:r>
          </a:p>
          <a:p>
            <a:endParaRPr lang="fr-CA" dirty="0"/>
          </a:p>
          <a:p>
            <a:r>
              <a:rPr lang="en-CA" dirty="0"/>
              <a:t>“Suffering with consumption….</a:t>
            </a:r>
            <a:r>
              <a:rPr lang="fr-CA" dirty="0"/>
              <a:t>She </a:t>
            </a:r>
            <a:r>
              <a:rPr lang="fr-CA" dirty="0" err="1"/>
              <a:t>was</a:t>
            </a:r>
            <a:r>
              <a:rPr lang="fr-CA" dirty="0"/>
              <a:t> the first girl in the Institution....</a:t>
            </a:r>
            <a:r>
              <a:rPr lang="en-CA" dirty="0"/>
              <a:t>”</a:t>
            </a:r>
            <a:endParaRPr lang="fr-CA" dirty="0"/>
          </a:p>
          <a:p>
            <a:endParaRPr lang="fr-CA" dirty="0"/>
          </a:p>
          <a:p>
            <a:r>
              <a:rPr lang="en-CA" dirty="0"/>
              <a:t>“</a:t>
            </a:r>
            <a:r>
              <a:rPr lang="fr-CA" dirty="0" err="1"/>
              <a:t>Carpenters</a:t>
            </a:r>
            <a:r>
              <a:rPr lang="fr-CA" dirty="0"/>
              <a:t> made the coffins, </a:t>
            </a:r>
            <a:r>
              <a:rPr lang="fr-CA" dirty="0" err="1"/>
              <a:t>farmers</a:t>
            </a:r>
            <a:endParaRPr lang="fr-CA" dirty="0"/>
          </a:p>
          <a:p>
            <a:r>
              <a:rPr lang="fr-CA" dirty="0" err="1"/>
              <a:t>started</a:t>
            </a:r>
            <a:r>
              <a:rPr lang="fr-CA" dirty="0"/>
              <a:t> to </a:t>
            </a:r>
            <a:r>
              <a:rPr lang="fr-CA" dirty="0" err="1"/>
              <a:t>dig</a:t>
            </a:r>
            <a:r>
              <a:rPr lang="fr-CA" dirty="0"/>
              <a:t> the grave. She </a:t>
            </a:r>
            <a:r>
              <a:rPr lang="fr-CA" dirty="0" err="1"/>
              <a:t>is</a:t>
            </a:r>
            <a:r>
              <a:rPr lang="fr-CA" dirty="0"/>
              <a:t> the </a:t>
            </a:r>
            <a:br>
              <a:rPr lang="fr-CA" dirty="0"/>
            </a:br>
            <a:r>
              <a:rPr lang="fr-CA" dirty="0"/>
              <a:t>second </a:t>
            </a:r>
            <a:r>
              <a:rPr lang="fr-CA" dirty="0" err="1"/>
              <a:t>death</a:t>
            </a:r>
            <a:r>
              <a:rPr lang="fr-CA" dirty="0"/>
              <a:t> in a short time.</a:t>
            </a:r>
            <a:r>
              <a:rPr lang="en-CA" dirty="0"/>
              <a:t>”</a:t>
            </a:r>
            <a:r>
              <a:rPr lang="fr-CA" dirty="0"/>
              <a:t> </a:t>
            </a:r>
          </a:p>
          <a:p>
            <a:endParaRPr lang="fr-CA" dirty="0"/>
          </a:p>
          <a:p>
            <a:r>
              <a:rPr lang="en-US" sz="1100" i="1" dirty="0"/>
              <a:t>Oblates of Grandin Province Archives,</a:t>
            </a:r>
          </a:p>
          <a:p>
            <a:r>
              <a:rPr lang="en-US" sz="1100" i="1" dirty="0"/>
              <a:t>Provincial Archive of Alberta, </a:t>
            </a:r>
            <a:r>
              <a:rPr lang="en-CA" sz="1100" dirty="0">
                <a:effectLst/>
                <a:latin typeface="+mn-lt"/>
                <a:ea typeface="Calibri" panose="020F0502020204030204" pitchFamily="34" charset="0"/>
                <a:cs typeface="Calibri" panose="020F0502020204030204" pitchFamily="34" charset="0"/>
              </a:rPr>
              <a:t>PR1971.0220/3386, pg. 10</a:t>
            </a:r>
            <a:endParaRPr lang="fr-CA" sz="1100" i="1" dirty="0">
              <a:latin typeface="+mn-lt"/>
            </a:endParaRPr>
          </a:p>
          <a:p>
            <a:endParaRPr lang="fr-CA" dirty="0"/>
          </a:p>
          <a:p>
            <a:endParaRPr lang="fr-CA" dirty="0"/>
          </a:p>
        </p:txBody>
      </p:sp>
    </p:spTree>
    <p:extLst>
      <p:ext uri="{BB962C8B-B14F-4D97-AF65-F5344CB8AC3E}">
        <p14:creationId xmlns:p14="http://schemas.microsoft.com/office/powerpoint/2010/main" val="2788191386"/>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10776</TotalTime>
  <Words>1952</Words>
  <Application>Microsoft Office PowerPoint</Application>
  <PresentationFormat>On-screen Show (16:9)</PresentationFormat>
  <Paragraphs>216</Paragraphs>
  <Slides>23</Slides>
  <Notes>5</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23</vt:i4>
      </vt:variant>
    </vt:vector>
  </HeadingPairs>
  <TitlesOfParts>
    <vt:vector size="34" baseType="lpstr">
      <vt:lpstr>Arial</vt:lpstr>
      <vt:lpstr>Calibri</vt:lpstr>
      <vt:lpstr>Courier New</vt:lpstr>
      <vt:lpstr>Gadugi</vt:lpstr>
      <vt:lpstr>Merriweather</vt:lpstr>
      <vt:lpstr>Times New Roman</vt:lpstr>
      <vt:lpstr>Trebuchet MS</vt:lpstr>
      <vt:lpstr>Wingdings</vt:lpstr>
      <vt:lpstr>Simple Light</vt:lpstr>
      <vt:lpstr>1_Simple Light</vt:lpstr>
      <vt:lpstr>Acrobat Document</vt:lpstr>
      <vt:lpstr>A Juridical Paper Trail or Sacred Knowledge: </vt:lpstr>
      <vt:lpstr>Presentation Overview </vt:lpstr>
      <vt:lpstr>Self-Determined Nations and Sovereign Authority: Royal Proclamation, 1763; Treaty of Niagara, 1764 </vt:lpstr>
      <vt:lpstr>PowerPoint Presentation</vt:lpstr>
      <vt:lpstr>Sensitive Content Disclaimer</vt:lpstr>
      <vt:lpstr>The Great Assimilation:  Cimetière de Dunbow, 1918</vt:lpstr>
      <vt:lpstr>Dunbow Residential School Annual Reports</vt:lpstr>
      <vt:lpstr>Dunbow Discharge Register</vt:lpstr>
      <vt:lpstr>The Great Assimilation: Carpenters and Farmers</vt:lpstr>
      <vt:lpstr>Displaced Archives:  Ft. Albany IRS Quarterly Returns </vt:lpstr>
      <vt:lpstr>The Breakthrough of  Human Rights Over States Rights </vt:lpstr>
      <vt:lpstr>The Rise of Indigenous Jurisprudence </vt:lpstr>
      <vt:lpstr>A Decolonizing Archives</vt:lpstr>
      <vt:lpstr>Immanent Rights, Wild Thoughts and Strange Multiplicity</vt:lpstr>
      <vt:lpstr>PowerPoint Presentation</vt:lpstr>
      <vt:lpstr>Setting the Context:  Where to begin research into unmarked burials </vt:lpstr>
      <vt:lpstr>PowerPoint Presentation</vt:lpstr>
      <vt:lpstr>PowerPoint Presentation</vt:lpstr>
      <vt:lpstr>Why is it so difficult to research the  history of residential schools?</vt:lpstr>
      <vt:lpstr>The Oblate Apostolate </vt:lpstr>
      <vt:lpstr>The Oblate Apostolate The Modernist Drive to “Improvement”</vt:lpstr>
      <vt:lpstr>The Oblate Pastoral – Forms of Documentation</vt:lpstr>
      <vt:lpstr>Indigenous Spirituality and Social Memory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Religious Records and  Indigenous Identities</dc:title>
  <dc:creator>Raymond Frogner</dc:creator>
  <cp:lastModifiedBy>Raymond Frogner</cp:lastModifiedBy>
  <cp:revision>25</cp:revision>
  <dcterms:modified xsi:type="dcterms:W3CDTF">2024-06-02T18:34:04Z</dcterms:modified>
</cp:coreProperties>
</file>